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5795" r:id="rId5"/>
    <p:sldMasterId id="2147485853" r:id="rId6"/>
  </p:sldMasterIdLst>
  <p:notesMasterIdLst>
    <p:notesMasterId r:id="rId35"/>
  </p:notesMasterIdLst>
  <p:handoutMasterIdLst>
    <p:handoutMasterId r:id="rId36"/>
  </p:handoutMasterIdLst>
  <p:sldIdLst>
    <p:sldId id="2147478940" r:id="rId7"/>
    <p:sldId id="2147478939" r:id="rId8"/>
    <p:sldId id="437" r:id="rId9"/>
    <p:sldId id="2147374393" r:id="rId10"/>
    <p:sldId id="2147478980" r:id="rId11"/>
    <p:sldId id="2147478936" r:id="rId12"/>
    <p:sldId id="2147478962" r:id="rId13"/>
    <p:sldId id="2147478967" r:id="rId14"/>
    <p:sldId id="2147478974" r:id="rId15"/>
    <p:sldId id="2147478976" r:id="rId16"/>
    <p:sldId id="2147478988" r:id="rId17"/>
    <p:sldId id="2147478987" r:id="rId18"/>
    <p:sldId id="2147478981" r:id="rId19"/>
    <p:sldId id="2147478978" r:id="rId20"/>
    <p:sldId id="2147478975" r:id="rId21"/>
    <p:sldId id="2147478979" r:id="rId22"/>
    <p:sldId id="2147478982" r:id="rId23"/>
    <p:sldId id="2147478983" r:id="rId24"/>
    <p:sldId id="2147478984" r:id="rId25"/>
    <p:sldId id="2147478985" r:id="rId26"/>
    <p:sldId id="2147478991" r:id="rId27"/>
    <p:sldId id="2147478971" r:id="rId28"/>
    <p:sldId id="2147478993" r:id="rId29"/>
    <p:sldId id="2147478992" r:id="rId30"/>
    <p:sldId id="2147478990" r:id="rId31"/>
    <p:sldId id="260" r:id="rId32"/>
    <p:sldId id="2147478989" r:id="rId33"/>
    <p:sldId id="2147478986" r:id="rId34"/>
  </p:sldIdLst>
  <p:sldSz cx="24384000" cy="13716000"/>
  <p:notesSz cx="6858000" cy="9144000"/>
  <p:defaultTextStyle>
    <a:defPPr>
      <a:defRPr lang="en-US"/>
    </a:defPPr>
    <a:lvl1pPr algn="l" defTabSz="1828800" rtl="0" eaLnBrk="0" fontAlgn="base" hangingPunct="0">
      <a:spcBef>
        <a:spcPct val="0"/>
      </a:spcBef>
      <a:spcAft>
        <a:spcPct val="0"/>
      </a:spcAft>
      <a:defRPr sz="3600" kern="1200">
        <a:solidFill>
          <a:schemeClr val="tx1"/>
        </a:solidFill>
        <a:latin typeface="Open Sans" panose="020B0606030504020204" pitchFamily="34" charset="0"/>
        <a:ea typeface="+mn-ea"/>
        <a:cs typeface="+mn-cs"/>
      </a:defRPr>
    </a:lvl1pPr>
    <a:lvl2pPr marL="914400" indent="-457200" algn="l" defTabSz="1828800" rtl="0" eaLnBrk="0" fontAlgn="base" hangingPunct="0">
      <a:spcBef>
        <a:spcPct val="0"/>
      </a:spcBef>
      <a:spcAft>
        <a:spcPct val="0"/>
      </a:spcAft>
      <a:defRPr sz="3600" kern="1200">
        <a:solidFill>
          <a:schemeClr val="tx1"/>
        </a:solidFill>
        <a:latin typeface="Open Sans" panose="020B0606030504020204" pitchFamily="34" charset="0"/>
        <a:ea typeface="+mn-ea"/>
        <a:cs typeface="+mn-cs"/>
      </a:defRPr>
    </a:lvl2pPr>
    <a:lvl3pPr marL="1828800" indent="-914400" algn="l" defTabSz="1828800" rtl="0" eaLnBrk="0" fontAlgn="base" hangingPunct="0">
      <a:spcBef>
        <a:spcPct val="0"/>
      </a:spcBef>
      <a:spcAft>
        <a:spcPct val="0"/>
      </a:spcAft>
      <a:defRPr sz="3600" kern="1200">
        <a:solidFill>
          <a:schemeClr val="tx1"/>
        </a:solidFill>
        <a:latin typeface="Open Sans" panose="020B0606030504020204" pitchFamily="34" charset="0"/>
        <a:ea typeface="+mn-ea"/>
        <a:cs typeface="+mn-cs"/>
      </a:defRPr>
    </a:lvl3pPr>
    <a:lvl4pPr marL="2743200" indent="-1371600" algn="l" defTabSz="1828800" rtl="0" eaLnBrk="0" fontAlgn="base" hangingPunct="0">
      <a:spcBef>
        <a:spcPct val="0"/>
      </a:spcBef>
      <a:spcAft>
        <a:spcPct val="0"/>
      </a:spcAft>
      <a:defRPr sz="3600" kern="1200">
        <a:solidFill>
          <a:schemeClr val="tx1"/>
        </a:solidFill>
        <a:latin typeface="Open Sans" panose="020B0606030504020204" pitchFamily="34" charset="0"/>
        <a:ea typeface="+mn-ea"/>
        <a:cs typeface="+mn-cs"/>
      </a:defRPr>
    </a:lvl4pPr>
    <a:lvl5pPr marL="3657600" indent="-1828800" algn="l" defTabSz="1828800" rtl="0" eaLnBrk="0" fontAlgn="base" hangingPunct="0">
      <a:spcBef>
        <a:spcPct val="0"/>
      </a:spcBef>
      <a:spcAft>
        <a:spcPct val="0"/>
      </a:spcAft>
      <a:defRPr sz="3600" kern="1200">
        <a:solidFill>
          <a:schemeClr val="tx1"/>
        </a:solidFill>
        <a:latin typeface="Open Sans" panose="020B0606030504020204" pitchFamily="34" charset="0"/>
        <a:ea typeface="+mn-ea"/>
        <a:cs typeface="+mn-cs"/>
      </a:defRPr>
    </a:lvl5pPr>
    <a:lvl6pPr marL="2286000" algn="l" defTabSz="914400" rtl="0" eaLnBrk="1" latinLnBrk="0" hangingPunct="1">
      <a:defRPr sz="3600" kern="1200">
        <a:solidFill>
          <a:schemeClr val="tx1"/>
        </a:solidFill>
        <a:latin typeface="Open Sans" panose="020B0606030504020204" pitchFamily="34" charset="0"/>
        <a:ea typeface="+mn-ea"/>
        <a:cs typeface="+mn-cs"/>
      </a:defRPr>
    </a:lvl6pPr>
    <a:lvl7pPr marL="2743200" algn="l" defTabSz="914400" rtl="0" eaLnBrk="1" latinLnBrk="0" hangingPunct="1">
      <a:defRPr sz="3600" kern="1200">
        <a:solidFill>
          <a:schemeClr val="tx1"/>
        </a:solidFill>
        <a:latin typeface="Open Sans" panose="020B0606030504020204" pitchFamily="34" charset="0"/>
        <a:ea typeface="+mn-ea"/>
        <a:cs typeface="+mn-cs"/>
      </a:defRPr>
    </a:lvl7pPr>
    <a:lvl8pPr marL="3200400" algn="l" defTabSz="914400" rtl="0" eaLnBrk="1" latinLnBrk="0" hangingPunct="1">
      <a:defRPr sz="3600" kern="1200">
        <a:solidFill>
          <a:schemeClr val="tx1"/>
        </a:solidFill>
        <a:latin typeface="Open Sans" panose="020B0606030504020204" pitchFamily="34" charset="0"/>
        <a:ea typeface="+mn-ea"/>
        <a:cs typeface="+mn-cs"/>
      </a:defRPr>
    </a:lvl8pPr>
    <a:lvl9pPr marL="3657600" algn="l" defTabSz="914400" rtl="0" eaLnBrk="1" latinLnBrk="0" hangingPunct="1">
      <a:defRPr sz="3600" kern="1200">
        <a:solidFill>
          <a:schemeClr val="tx1"/>
        </a:solidFill>
        <a:latin typeface="Open Sans" panose="020B0606030504020204" pitchFamily="34" charset="0"/>
        <a:ea typeface="+mn-ea"/>
        <a:cs typeface="+mn-cs"/>
      </a:defRPr>
    </a:lvl9pPr>
  </p:defaultTextStyle>
  <p:extLst>
    <p:ext uri="{EFAFB233-063F-42B5-8137-9DF3F51BA10A}">
      <p15:sldGuideLst xmlns:p15="http://schemas.microsoft.com/office/powerpoint/2012/main">
        <p15:guide id="1" orient="horz" pos="7541">
          <p15:clr>
            <a:srgbClr val="A4A3A4"/>
          </p15:clr>
        </p15:guide>
        <p15:guide id="2" pos="9449">
          <p15:clr>
            <a:srgbClr val="A4A3A4"/>
          </p15:clr>
        </p15:guide>
        <p15:guide id="3" orient="horz" pos="6338">
          <p15:clr>
            <a:srgbClr val="A4A3A4"/>
          </p15:clr>
        </p15:guide>
        <p15:guide id="4" pos="5911">
          <p15:clr>
            <a:srgbClr val="A4A3A4"/>
          </p15:clr>
        </p15:guide>
        <p15:guide id="5" pos="1466">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EA4E221-1114-1694-6F51-A7415D8EA119}" name="Janvi Pujari" initials="" userId="S::janvi.pujari@nagarro.com::f47aa4fb-ec9b-49dc-966a-93934b29372d" providerId="AD"/>
  <p188:author id="{1B81C02A-2493-0B47-4FCC-C9F6F676316C}" name="Anas Houari" initials="AH" userId="S::anas.houari_notionedge.com#ext#@nagarro.onmicrosoft.com::69ccff65-37a0-473e-8202-5ce1a097b376" providerId="AD"/>
  <p188:author id="{37F0713E-FCED-B9BB-4D92-CB3C5AC7C2D2}" name="Parv Shree" initials="" userId="S::parv.shree@nagarro.com::b35ab3eb-d924-4c83-a6e6-63cc4f79aca2" providerId="AD"/>
  <p188:author id="{E8C8F247-E944-8AC3-FCE6-FB8D75479D05}" name="Abhishek Kumar" initials="" userId="S::abhishek.kumar05@nagarro.com::7b8db18a-d019-499f-b267-e43a31d5a408" providerId="AD"/>
  <p188:author id="{67F1D370-B801-E813-6B1C-93EE6592CB0B}" name="Benjamin Bonnet" initials="BB" userId="S::Benjamin.bonnet@notionedge.com::dbe9544c-2dc5-4cfb-84bc-e35ad66f4863" providerId="AD"/>
  <p188:author id="{F49C8E9B-C9D8-55BE-B7A4-570C3D306245}" name="Chandramohan Nataraj" initials="CN" userId="S::chandramohan.nataraj@nagarro.com::d0667db1-e826-46ac-9399-46633ea7ec21" providerId="AD"/>
  <p188:author id="{B392FFB1-F2FE-53AB-6BFE-D90B56EBC2F5}" name="Siddharth Kathuria" initials="" userId="S::siddharth.kathuria@nagarro.com::b7d3402b-db2a-4e48-a1c6-4c1e0a5a4fe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Flo Favarel" initials="" lastIdx="1" clrIdx="0"/>
  <p:cmAuthor id="2" name="Dimitri  Frosi" initials="" lastIdx="53" clrIdx="1"/>
  <p:cmAuthor id="3" name="Fabien" initials="" lastIdx="1" clrIdx="2"/>
  <p:cmAuthor id="4" name="Kamal El Ouarrari" initials=""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ECBD"/>
    <a:srgbClr val="008000"/>
    <a:srgbClr val="FFFFFF"/>
    <a:srgbClr val="CDB5FF"/>
    <a:srgbClr val="EBE0FF"/>
    <a:srgbClr val="46D7AD"/>
    <a:srgbClr val="5948D8"/>
    <a:srgbClr val="C4C9D2"/>
    <a:srgbClr val="F3F4F6"/>
    <a:srgbClr val="EF91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02C106-2DDB-4795-B558-F525C5BA2818}" v="1" dt="2024-11-22T18:34:10.0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AF606853-7671-496A-8E4F-DF71F8EC918B}" styleName="Style foncé 1 - Accentuation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7292A2E-F333-43FB-9621-5CBBE7FDCDCB}" styleName="Style léger 2 - Accentuation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Style léger 2 - Accentuation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D083AE6-46FA-4A59-8FB0-9F97EB10719F}" styleName="Style léger 3 - Accentuation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74C1A8A3-306A-4EB7-A6B1-4F7E0EB9C5D6}" styleName="Style moyen 3 - Accentuation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BDBED569-4797-4DF1-A0F4-6AAB3CD982D8}" styleName="Style léger 3 - Accentuation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1E171933-4619-4E11-9A3F-F7608DF75F80}" styleName="Style moyen 1 - Accentuation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0" d="100"/>
          <a:sy n="30" d="100"/>
        </p:scale>
        <p:origin x="884" y="24"/>
      </p:cViewPr>
      <p:guideLst>
        <p:guide orient="horz" pos="7541"/>
        <p:guide pos="9449"/>
        <p:guide orient="horz" pos="6338"/>
        <p:guide pos="5911"/>
        <p:guide pos="1466"/>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microsoft.com/office/2016/11/relationships/changesInfo" Target="changesInfos/changesInfo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notesMaster" Target="notesMasters/notesMaster1.xml"/><Relationship Id="rId43"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shek Kumar" userId="7b8db18a-d019-499f-b267-e43a31d5a408" providerId="ADAL" clId="{2C8A6978-592B-47A3-B02F-3CF6CD28E2B0}"/>
    <pc:docChg chg="undo custSel modSld">
      <pc:chgData name="Abhishek Kumar" userId="7b8db18a-d019-499f-b267-e43a31d5a408" providerId="ADAL" clId="{2C8A6978-592B-47A3-B02F-3CF6CD28E2B0}" dt="2024-08-01T11:04:33.909" v="300" actId="164"/>
      <pc:docMkLst>
        <pc:docMk/>
      </pc:docMkLst>
      <pc:sldChg chg="modSp mod">
        <pc:chgData name="Abhishek Kumar" userId="7b8db18a-d019-499f-b267-e43a31d5a408" providerId="ADAL" clId="{2C8A6978-592B-47A3-B02F-3CF6CD28E2B0}" dt="2024-08-01T05:22:09.411" v="21" actId="1076"/>
        <pc:sldMkLst>
          <pc:docMk/>
          <pc:sldMk cId="1957743595" sldId="2147478956"/>
        </pc:sldMkLst>
      </pc:sldChg>
      <pc:sldChg chg="addSp delSp modSp mod">
        <pc:chgData name="Abhishek Kumar" userId="7b8db18a-d019-499f-b267-e43a31d5a408" providerId="ADAL" clId="{2C8A6978-592B-47A3-B02F-3CF6CD28E2B0}" dt="2024-08-01T11:04:33.909" v="300" actId="164"/>
        <pc:sldMkLst>
          <pc:docMk/>
          <pc:sldMk cId="516958942" sldId="2147478972"/>
        </pc:sldMkLst>
      </pc:sldChg>
    </pc:docChg>
  </pc:docChgLst>
  <pc:docChgLst>
    <pc:chgData name="Hemant Gupta" userId="S::hemant.gupta@nagarro.com::ab325b3e-fb52-47c4-8641-009fd52ce0a9" providerId="AD" clId="Web-{D5E778BD-9508-3F64-F7D2-A52851BB5370}"/>
    <pc:docChg chg="modSld">
      <pc:chgData name="Hemant Gupta" userId="S::hemant.gupta@nagarro.com::ab325b3e-fb52-47c4-8641-009fd52ce0a9" providerId="AD" clId="Web-{D5E778BD-9508-3F64-F7D2-A52851BB5370}" dt="2024-10-24T03:07:20.705" v="49" actId="14100"/>
      <pc:docMkLst>
        <pc:docMk/>
      </pc:docMkLst>
      <pc:sldChg chg="modSp">
        <pc:chgData name="Hemant Gupta" userId="S::hemant.gupta@nagarro.com::ab325b3e-fb52-47c4-8641-009fd52ce0a9" providerId="AD" clId="Web-{D5E778BD-9508-3F64-F7D2-A52851BB5370}" dt="2024-10-24T03:07:20.705" v="49" actId="14100"/>
        <pc:sldMkLst>
          <pc:docMk/>
          <pc:sldMk cId="1547627805" sldId="2147478975"/>
        </pc:sldMkLst>
        <pc:spChg chg="mod">
          <ac:chgData name="Hemant Gupta" userId="S::hemant.gupta@nagarro.com::ab325b3e-fb52-47c4-8641-009fd52ce0a9" providerId="AD" clId="Web-{D5E778BD-9508-3F64-F7D2-A52851BB5370}" dt="2024-10-24T03:07:20.705" v="49" actId="14100"/>
          <ac:spMkLst>
            <pc:docMk/>
            <pc:sldMk cId="1547627805" sldId="2147478975"/>
            <ac:spMk id="2" creationId="{B7874611-81F5-66D1-08FE-AF355F232422}"/>
          </ac:spMkLst>
        </pc:spChg>
      </pc:sldChg>
    </pc:docChg>
  </pc:docChgLst>
  <pc:docChgLst>
    <pc:chgData name="Abhishek Kumar" userId="7b8db18a-d019-499f-b267-e43a31d5a408" providerId="ADAL" clId="{E363AECF-D931-4C49-8206-10D1E1826BE2}"/>
    <pc:docChg chg="undo custSel modSld">
      <pc:chgData name="Abhishek Kumar" userId="7b8db18a-d019-499f-b267-e43a31d5a408" providerId="ADAL" clId="{E363AECF-D931-4C49-8206-10D1E1826BE2}" dt="2024-06-17T10:09:35.727" v="12" actId="9405"/>
      <pc:docMkLst>
        <pc:docMk/>
      </pc:docMkLst>
      <pc:sldChg chg="addSp delSp mod">
        <pc:chgData name="Abhishek Kumar" userId="7b8db18a-d019-499f-b267-e43a31d5a408" providerId="ADAL" clId="{E363AECF-D931-4C49-8206-10D1E1826BE2}" dt="2024-06-17T10:09:35.727" v="12" actId="9405"/>
        <pc:sldMkLst>
          <pc:docMk/>
          <pc:sldMk cId="3921029548" sldId="2147478958"/>
        </pc:sldMkLst>
      </pc:sldChg>
    </pc:docChg>
  </pc:docChgLst>
  <pc:docChgLst>
    <pc:chgData name="Piyush Joshi" userId="S::piyush.joshi01@nagarro.com::4a307dd5-f51c-4598-9522-a473aeb79eda" providerId="AD" clId="Web-{641CD54B-0660-B935-815D-CDE8DA57CE13}"/>
    <pc:docChg chg="modSld">
      <pc:chgData name="Piyush Joshi" userId="S::piyush.joshi01@nagarro.com::4a307dd5-f51c-4598-9522-a473aeb79eda" providerId="AD" clId="Web-{641CD54B-0660-B935-815D-CDE8DA57CE13}" dt="2024-10-23T04:44:50.209" v="7" actId="1076"/>
      <pc:docMkLst>
        <pc:docMk/>
      </pc:docMkLst>
      <pc:sldChg chg="modSp">
        <pc:chgData name="Piyush Joshi" userId="S::piyush.joshi01@nagarro.com::4a307dd5-f51c-4598-9522-a473aeb79eda" providerId="AD" clId="Web-{641CD54B-0660-B935-815D-CDE8DA57CE13}" dt="2024-10-23T04:44:50.209" v="7" actId="1076"/>
        <pc:sldMkLst>
          <pc:docMk/>
          <pc:sldMk cId="2994296724" sldId="2147374393"/>
        </pc:sldMkLst>
        <pc:spChg chg="mod">
          <ac:chgData name="Piyush Joshi" userId="S::piyush.joshi01@nagarro.com::4a307dd5-f51c-4598-9522-a473aeb79eda" providerId="AD" clId="Web-{641CD54B-0660-B935-815D-CDE8DA57CE13}" dt="2024-10-23T04:44:19.020" v="5"/>
          <ac:spMkLst>
            <pc:docMk/>
            <pc:sldMk cId="2994296724" sldId="2147374393"/>
            <ac:spMk id="32" creationId="{763E6D8C-E7C7-432E-8454-351291527C3E}"/>
          </ac:spMkLst>
        </pc:spChg>
        <pc:spChg chg="mod">
          <ac:chgData name="Piyush Joshi" userId="S::piyush.joshi01@nagarro.com::4a307dd5-f51c-4598-9522-a473aeb79eda" providerId="AD" clId="Web-{641CD54B-0660-B935-815D-CDE8DA57CE13}" dt="2024-10-23T04:44:19.020" v="4"/>
          <ac:spMkLst>
            <pc:docMk/>
            <pc:sldMk cId="2994296724" sldId="2147374393"/>
            <ac:spMk id="33" creationId="{1B0728E2-F095-4A80-B8F7-DA0DA22DC236}"/>
          </ac:spMkLst>
        </pc:spChg>
        <pc:grpChg chg="mod">
          <ac:chgData name="Piyush Joshi" userId="S::piyush.joshi01@nagarro.com::4a307dd5-f51c-4598-9522-a473aeb79eda" providerId="AD" clId="Web-{641CD54B-0660-B935-815D-CDE8DA57CE13}" dt="2024-10-23T04:44:50.209" v="7" actId="1076"/>
          <ac:grpSpMkLst>
            <pc:docMk/>
            <pc:sldMk cId="2994296724" sldId="2147374393"/>
            <ac:grpSpMk id="34" creationId="{73F34163-D382-4EC3-8E76-75E1A9A56AAA}"/>
          </ac:grpSpMkLst>
        </pc:grpChg>
      </pc:sldChg>
    </pc:docChg>
  </pc:docChgLst>
  <pc:docChgLst>
    <pc:chgData name="Abhishek Kumar" userId="7b8db18a-d019-499f-b267-e43a31d5a408" providerId="ADAL" clId="{9E0AC40C-5176-4EC9-AE19-EA5772C682C9}"/>
    <pc:docChg chg="undo custSel addSld delSld modSld sldOrd delMainMaster">
      <pc:chgData name="Abhishek Kumar" userId="7b8db18a-d019-499f-b267-e43a31d5a408" providerId="ADAL" clId="{9E0AC40C-5176-4EC9-AE19-EA5772C682C9}" dt="2024-07-01T06:17:00.768" v="48" actId="14100"/>
      <pc:docMkLst>
        <pc:docMk/>
      </pc:docMkLst>
      <pc:sldChg chg="del">
        <pc:chgData name="Abhishek Kumar" userId="7b8db18a-d019-499f-b267-e43a31d5a408" providerId="ADAL" clId="{9E0AC40C-5176-4EC9-AE19-EA5772C682C9}" dt="2024-07-01T06:09:24.342" v="0" actId="47"/>
        <pc:sldMkLst>
          <pc:docMk/>
          <pc:sldMk cId="0" sldId="9035"/>
        </pc:sldMkLst>
      </pc:sldChg>
      <pc:sldChg chg="del">
        <pc:chgData name="Abhishek Kumar" userId="7b8db18a-d019-499f-b267-e43a31d5a408" providerId="ADAL" clId="{9E0AC40C-5176-4EC9-AE19-EA5772C682C9}" dt="2024-07-01T06:09:24.342" v="0" actId="47"/>
        <pc:sldMkLst>
          <pc:docMk/>
          <pc:sldMk cId="0" sldId="9120"/>
        </pc:sldMkLst>
      </pc:sldChg>
      <pc:sldChg chg="del">
        <pc:chgData name="Abhishek Kumar" userId="7b8db18a-d019-499f-b267-e43a31d5a408" providerId="ADAL" clId="{9E0AC40C-5176-4EC9-AE19-EA5772C682C9}" dt="2024-07-01T06:09:24.342" v="0" actId="47"/>
        <pc:sldMkLst>
          <pc:docMk/>
          <pc:sldMk cId="0" sldId="2146846676"/>
        </pc:sldMkLst>
      </pc:sldChg>
      <pc:sldChg chg="del">
        <pc:chgData name="Abhishek Kumar" userId="7b8db18a-d019-499f-b267-e43a31d5a408" providerId="ADAL" clId="{9E0AC40C-5176-4EC9-AE19-EA5772C682C9}" dt="2024-07-01T06:09:24.342" v="0" actId="47"/>
        <pc:sldMkLst>
          <pc:docMk/>
          <pc:sldMk cId="0" sldId="2147478882"/>
        </pc:sldMkLst>
      </pc:sldChg>
      <pc:sldChg chg="del">
        <pc:chgData name="Abhishek Kumar" userId="7b8db18a-d019-499f-b267-e43a31d5a408" providerId="ADAL" clId="{9E0AC40C-5176-4EC9-AE19-EA5772C682C9}" dt="2024-07-01T06:09:24.342" v="0" actId="47"/>
        <pc:sldMkLst>
          <pc:docMk/>
          <pc:sldMk cId="0" sldId="2147478883"/>
        </pc:sldMkLst>
      </pc:sldChg>
      <pc:sldChg chg="del">
        <pc:chgData name="Abhishek Kumar" userId="7b8db18a-d019-499f-b267-e43a31d5a408" providerId="ADAL" clId="{9E0AC40C-5176-4EC9-AE19-EA5772C682C9}" dt="2024-07-01T06:09:24.342" v="0" actId="47"/>
        <pc:sldMkLst>
          <pc:docMk/>
          <pc:sldMk cId="0" sldId="2147478891"/>
        </pc:sldMkLst>
      </pc:sldChg>
      <pc:sldChg chg="del">
        <pc:chgData name="Abhishek Kumar" userId="7b8db18a-d019-499f-b267-e43a31d5a408" providerId="ADAL" clId="{9E0AC40C-5176-4EC9-AE19-EA5772C682C9}" dt="2024-07-01T06:09:24.342" v="0" actId="47"/>
        <pc:sldMkLst>
          <pc:docMk/>
          <pc:sldMk cId="0" sldId="2147478901"/>
        </pc:sldMkLst>
      </pc:sldChg>
      <pc:sldChg chg="del">
        <pc:chgData name="Abhishek Kumar" userId="7b8db18a-d019-499f-b267-e43a31d5a408" providerId="ADAL" clId="{9E0AC40C-5176-4EC9-AE19-EA5772C682C9}" dt="2024-07-01T06:09:24.342" v="0" actId="47"/>
        <pc:sldMkLst>
          <pc:docMk/>
          <pc:sldMk cId="0" sldId="2147478908"/>
        </pc:sldMkLst>
      </pc:sldChg>
      <pc:sldChg chg="del">
        <pc:chgData name="Abhishek Kumar" userId="7b8db18a-d019-499f-b267-e43a31d5a408" providerId="ADAL" clId="{9E0AC40C-5176-4EC9-AE19-EA5772C682C9}" dt="2024-07-01T06:09:24.342" v="0" actId="47"/>
        <pc:sldMkLst>
          <pc:docMk/>
          <pc:sldMk cId="0" sldId="2147478911"/>
        </pc:sldMkLst>
      </pc:sldChg>
      <pc:sldChg chg="del">
        <pc:chgData name="Abhishek Kumar" userId="7b8db18a-d019-499f-b267-e43a31d5a408" providerId="ADAL" clId="{9E0AC40C-5176-4EC9-AE19-EA5772C682C9}" dt="2024-07-01T06:09:24.342" v="0" actId="47"/>
        <pc:sldMkLst>
          <pc:docMk/>
          <pc:sldMk cId="3308188800" sldId="2147478915"/>
        </pc:sldMkLst>
      </pc:sldChg>
      <pc:sldChg chg="del">
        <pc:chgData name="Abhishek Kumar" userId="7b8db18a-d019-499f-b267-e43a31d5a408" providerId="ADAL" clId="{9E0AC40C-5176-4EC9-AE19-EA5772C682C9}" dt="2024-07-01T06:09:24.342" v="0" actId="47"/>
        <pc:sldMkLst>
          <pc:docMk/>
          <pc:sldMk cId="2623272086" sldId="2147478916"/>
        </pc:sldMkLst>
      </pc:sldChg>
      <pc:sldChg chg="del">
        <pc:chgData name="Abhishek Kumar" userId="7b8db18a-d019-499f-b267-e43a31d5a408" providerId="ADAL" clId="{9E0AC40C-5176-4EC9-AE19-EA5772C682C9}" dt="2024-07-01T06:09:24.342" v="0" actId="47"/>
        <pc:sldMkLst>
          <pc:docMk/>
          <pc:sldMk cId="2690283346" sldId="2147478917"/>
        </pc:sldMkLst>
      </pc:sldChg>
      <pc:sldChg chg="del">
        <pc:chgData name="Abhishek Kumar" userId="7b8db18a-d019-499f-b267-e43a31d5a408" providerId="ADAL" clId="{9E0AC40C-5176-4EC9-AE19-EA5772C682C9}" dt="2024-07-01T06:09:24.342" v="0" actId="47"/>
        <pc:sldMkLst>
          <pc:docMk/>
          <pc:sldMk cId="886245994" sldId="2147478920"/>
        </pc:sldMkLst>
      </pc:sldChg>
      <pc:sldChg chg="del">
        <pc:chgData name="Abhishek Kumar" userId="7b8db18a-d019-499f-b267-e43a31d5a408" providerId="ADAL" clId="{9E0AC40C-5176-4EC9-AE19-EA5772C682C9}" dt="2024-07-01T06:09:24.342" v="0" actId="47"/>
        <pc:sldMkLst>
          <pc:docMk/>
          <pc:sldMk cId="3037569384" sldId="2147478922"/>
        </pc:sldMkLst>
      </pc:sldChg>
      <pc:sldChg chg="del">
        <pc:chgData name="Abhishek Kumar" userId="7b8db18a-d019-499f-b267-e43a31d5a408" providerId="ADAL" clId="{9E0AC40C-5176-4EC9-AE19-EA5772C682C9}" dt="2024-07-01T06:09:24.342" v="0" actId="47"/>
        <pc:sldMkLst>
          <pc:docMk/>
          <pc:sldMk cId="3573535155" sldId="2147478925"/>
        </pc:sldMkLst>
      </pc:sldChg>
      <pc:sldChg chg="del">
        <pc:chgData name="Abhishek Kumar" userId="7b8db18a-d019-499f-b267-e43a31d5a408" providerId="ADAL" clId="{9E0AC40C-5176-4EC9-AE19-EA5772C682C9}" dt="2024-07-01T06:09:24.342" v="0" actId="47"/>
        <pc:sldMkLst>
          <pc:docMk/>
          <pc:sldMk cId="3897565507" sldId="2147478927"/>
        </pc:sldMkLst>
      </pc:sldChg>
      <pc:sldChg chg="del">
        <pc:chgData name="Abhishek Kumar" userId="7b8db18a-d019-499f-b267-e43a31d5a408" providerId="ADAL" clId="{9E0AC40C-5176-4EC9-AE19-EA5772C682C9}" dt="2024-07-01T06:09:24.342" v="0" actId="47"/>
        <pc:sldMkLst>
          <pc:docMk/>
          <pc:sldMk cId="2366919585" sldId="2147478928"/>
        </pc:sldMkLst>
      </pc:sldChg>
      <pc:sldChg chg="del">
        <pc:chgData name="Abhishek Kumar" userId="7b8db18a-d019-499f-b267-e43a31d5a408" providerId="ADAL" clId="{9E0AC40C-5176-4EC9-AE19-EA5772C682C9}" dt="2024-07-01T06:09:24.342" v="0" actId="47"/>
        <pc:sldMkLst>
          <pc:docMk/>
          <pc:sldMk cId="2596989519" sldId="2147478930"/>
        </pc:sldMkLst>
      </pc:sldChg>
      <pc:sldChg chg="del">
        <pc:chgData name="Abhishek Kumar" userId="7b8db18a-d019-499f-b267-e43a31d5a408" providerId="ADAL" clId="{9E0AC40C-5176-4EC9-AE19-EA5772C682C9}" dt="2024-07-01T06:09:24.342" v="0" actId="47"/>
        <pc:sldMkLst>
          <pc:docMk/>
          <pc:sldMk cId="246759545" sldId="2147478944"/>
        </pc:sldMkLst>
      </pc:sldChg>
      <pc:sldChg chg="del">
        <pc:chgData name="Abhishek Kumar" userId="7b8db18a-d019-499f-b267-e43a31d5a408" providerId="ADAL" clId="{9E0AC40C-5176-4EC9-AE19-EA5772C682C9}" dt="2024-07-01T06:09:24.342" v="0" actId="47"/>
        <pc:sldMkLst>
          <pc:docMk/>
          <pc:sldMk cId="1276510648" sldId="2147478951"/>
        </pc:sldMkLst>
      </pc:sldChg>
      <pc:sldChg chg="del">
        <pc:chgData name="Abhishek Kumar" userId="7b8db18a-d019-499f-b267-e43a31d5a408" providerId="ADAL" clId="{9E0AC40C-5176-4EC9-AE19-EA5772C682C9}" dt="2024-07-01T06:09:24.342" v="0" actId="47"/>
        <pc:sldMkLst>
          <pc:docMk/>
          <pc:sldMk cId="4151228493" sldId="2147478953"/>
        </pc:sldMkLst>
      </pc:sldChg>
      <pc:sldChg chg="del">
        <pc:chgData name="Abhishek Kumar" userId="7b8db18a-d019-499f-b267-e43a31d5a408" providerId="ADAL" clId="{9E0AC40C-5176-4EC9-AE19-EA5772C682C9}" dt="2024-07-01T06:09:24.342" v="0" actId="47"/>
        <pc:sldMkLst>
          <pc:docMk/>
          <pc:sldMk cId="3729117005" sldId="2147478954"/>
        </pc:sldMkLst>
      </pc:sldChg>
      <pc:sldChg chg="del">
        <pc:chgData name="Abhishek Kumar" userId="7b8db18a-d019-499f-b267-e43a31d5a408" providerId="ADAL" clId="{9E0AC40C-5176-4EC9-AE19-EA5772C682C9}" dt="2024-07-01T06:09:24.342" v="0" actId="47"/>
        <pc:sldMkLst>
          <pc:docMk/>
          <pc:sldMk cId="2524837726" sldId="2147478955"/>
        </pc:sldMkLst>
      </pc:sldChg>
      <pc:sldChg chg="addSp delSp modSp add mod ord">
        <pc:chgData name="Abhishek Kumar" userId="7b8db18a-d019-499f-b267-e43a31d5a408" providerId="ADAL" clId="{9E0AC40C-5176-4EC9-AE19-EA5772C682C9}" dt="2024-07-01T06:17:00.768" v="48" actId="14100"/>
        <pc:sldMkLst>
          <pc:docMk/>
          <pc:sldMk cId="516958942" sldId="2147478972"/>
        </pc:sldMkLst>
      </pc:sldChg>
      <pc:sldMasterChg chg="del delSldLayout">
        <pc:chgData name="Abhishek Kumar" userId="7b8db18a-d019-499f-b267-e43a31d5a408" providerId="ADAL" clId="{9E0AC40C-5176-4EC9-AE19-EA5772C682C9}" dt="2024-07-01T06:09:24.342" v="0" actId="47"/>
        <pc:sldMasterMkLst>
          <pc:docMk/>
          <pc:sldMasterMk cId="0" sldId="2147485385"/>
        </pc:sldMasterMkLst>
        <pc:sldLayoutChg chg="del">
          <pc:chgData name="Abhishek Kumar" userId="7b8db18a-d019-499f-b267-e43a31d5a408" providerId="ADAL" clId="{9E0AC40C-5176-4EC9-AE19-EA5772C682C9}" dt="2024-07-01T06:09:24.342" v="0" actId="47"/>
          <pc:sldLayoutMkLst>
            <pc:docMk/>
            <pc:sldMasterMk cId="0" sldId="2147485385"/>
            <pc:sldLayoutMk cId="2584807446" sldId="2147485704"/>
          </pc:sldLayoutMkLst>
        </pc:sldLayoutChg>
        <pc:sldLayoutChg chg="del">
          <pc:chgData name="Abhishek Kumar" userId="7b8db18a-d019-499f-b267-e43a31d5a408" providerId="ADAL" clId="{9E0AC40C-5176-4EC9-AE19-EA5772C682C9}" dt="2024-07-01T06:09:24.342" v="0" actId="47"/>
          <pc:sldLayoutMkLst>
            <pc:docMk/>
            <pc:sldMasterMk cId="0" sldId="2147485385"/>
            <pc:sldLayoutMk cId="1310491950" sldId="2147485705"/>
          </pc:sldLayoutMkLst>
        </pc:sldLayoutChg>
        <pc:sldLayoutChg chg="del">
          <pc:chgData name="Abhishek Kumar" userId="7b8db18a-d019-499f-b267-e43a31d5a408" providerId="ADAL" clId="{9E0AC40C-5176-4EC9-AE19-EA5772C682C9}" dt="2024-07-01T06:09:24.342" v="0" actId="47"/>
          <pc:sldLayoutMkLst>
            <pc:docMk/>
            <pc:sldMasterMk cId="0" sldId="2147485385"/>
            <pc:sldLayoutMk cId="1395686656" sldId="2147485706"/>
          </pc:sldLayoutMkLst>
        </pc:sldLayoutChg>
        <pc:sldLayoutChg chg="del">
          <pc:chgData name="Abhishek Kumar" userId="7b8db18a-d019-499f-b267-e43a31d5a408" providerId="ADAL" clId="{9E0AC40C-5176-4EC9-AE19-EA5772C682C9}" dt="2024-07-01T06:09:24.342" v="0" actId="47"/>
          <pc:sldLayoutMkLst>
            <pc:docMk/>
            <pc:sldMasterMk cId="0" sldId="2147485385"/>
            <pc:sldLayoutMk cId="3690376481" sldId="2147485707"/>
          </pc:sldLayoutMkLst>
        </pc:sldLayoutChg>
        <pc:sldLayoutChg chg="del">
          <pc:chgData name="Abhishek Kumar" userId="7b8db18a-d019-499f-b267-e43a31d5a408" providerId="ADAL" clId="{9E0AC40C-5176-4EC9-AE19-EA5772C682C9}" dt="2024-07-01T06:09:24.342" v="0" actId="47"/>
          <pc:sldLayoutMkLst>
            <pc:docMk/>
            <pc:sldMasterMk cId="0" sldId="2147485385"/>
            <pc:sldLayoutMk cId="4159109975" sldId="2147485761"/>
          </pc:sldLayoutMkLst>
        </pc:sldLayoutChg>
        <pc:sldLayoutChg chg="del">
          <pc:chgData name="Abhishek Kumar" userId="7b8db18a-d019-499f-b267-e43a31d5a408" providerId="ADAL" clId="{9E0AC40C-5176-4EC9-AE19-EA5772C682C9}" dt="2024-07-01T06:09:24.342" v="0" actId="47"/>
          <pc:sldLayoutMkLst>
            <pc:docMk/>
            <pc:sldMasterMk cId="0" sldId="2147485385"/>
            <pc:sldLayoutMk cId="781793857" sldId="2147485972"/>
          </pc:sldLayoutMkLst>
        </pc:sldLayoutChg>
      </pc:sldMasterChg>
    </pc:docChg>
  </pc:docChgLst>
  <pc:docChgLst>
    <pc:chgData name="Hemant Gupta" userId="S::hemant.gupta@nagarro.com::ab325b3e-fb52-47c4-8641-009fd52ce0a9" providerId="AD" clId="Web-{90C0DB20-B940-4888-95C7-70E4F50EB01C}"/>
    <pc:docChg chg="modSld">
      <pc:chgData name="Hemant Gupta" userId="S::hemant.gupta@nagarro.com::ab325b3e-fb52-47c4-8641-009fd52ce0a9" providerId="AD" clId="Web-{90C0DB20-B940-4888-95C7-70E4F50EB01C}" dt="2024-11-04T07:14:59.576" v="36" actId="20577"/>
      <pc:docMkLst>
        <pc:docMk/>
      </pc:docMkLst>
      <pc:sldChg chg="modSp">
        <pc:chgData name="Hemant Gupta" userId="S::hemant.gupta@nagarro.com::ab325b3e-fb52-47c4-8641-009fd52ce0a9" providerId="AD" clId="Web-{90C0DB20-B940-4888-95C7-70E4F50EB01C}" dt="2024-11-04T07:14:59.576" v="36" actId="20577"/>
        <pc:sldMkLst>
          <pc:docMk/>
          <pc:sldMk cId="3788695528" sldId="2147478962"/>
        </pc:sldMkLst>
        <pc:spChg chg="mod">
          <ac:chgData name="Hemant Gupta" userId="S::hemant.gupta@nagarro.com::ab325b3e-fb52-47c4-8641-009fd52ce0a9" providerId="AD" clId="Web-{90C0DB20-B940-4888-95C7-70E4F50EB01C}" dt="2024-11-04T07:14:59.576" v="36" actId="20577"/>
          <ac:spMkLst>
            <pc:docMk/>
            <pc:sldMk cId="3788695528" sldId="2147478962"/>
            <ac:spMk id="19" creationId="{ABF6A224-97FA-4BA9-6230-1678DA7C90A8}"/>
          </ac:spMkLst>
        </pc:spChg>
      </pc:sldChg>
      <pc:sldChg chg="modSp">
        <pc:chgData name="Hemant Gupta" userId="S::hemant.gupta@nagarro.com::ab325b3e-fb52-47c4-8641-009fd52ce0a9" providerId="AD" clId="Web-{90C0DB20-B940-4888-95C7-70E4F50EB01C}" dt="2024-11-04T07:12:34.836" v="25" actId="20577"/>
        <pc:sldMkLst>
          <pc:docMk/>
          <pc:sldMk cId="1547627805" sldId="2147478975"/>
        </pc:sldMkLst>
        <pc:spChg chg="mod">
          <ac:chgData name="Hemant Gupta" userId="S::hemant.gupta@nagarro.com::ab325b3e-fb52-47c4-8641-009fd52ce0a9" providerId="AD" clId="Web-{90C0DB20-B940-4888-95C7-70E4F50EB01C}" dt="2024-11-04T07:12:34.836" v="25" actId="20577"/>
          <ac:spMkLst>
            <pc:docMk/>
            <pc:sldMk cId="1547627805" sldId="2147478975"/>
            <ac:spMk id="2" creationId="{B7874611-81F5-66D1-08FE-AF355F232422}"/>
          </ac:spMkLst>
        </pc:spChg>
      </pc:sldChg>
    </pc:docChg>
  </pc:docChgLst>
  <pc:docChgLst>
    <pc:chgData name="Akshat Aggarwal" userId="S::akshat.aggarwal@nagarro.com::f7108c7d-7476-4594-b98c-5e7172e4ac89" providerId="AD" clId="Web-{E61F9756-1863-2DC1-C679-C06362664FAA}"/>
    <pc:docChg chg="modSld">
      <pc:chgData name="Akshat Aggarwal" userId="S::akshat.aggarwal@nagarro.com::f7108c7d-7476-4594-b98c-5e7172e4ac89" providerId="AD" clId="Web-{E61F9756-1863-2DC1-C679-C06362664FAA}" dt="2024-11-10T10:08:20.139" v="0" actId="20577"/>
      <pc:docMkLst>
        <pc:docMk/>
      </pc:docMkLst>
      <pc:sldChg chg="modSp">
        <pc:chgData name="Akshat Aggarwal" userId="S::akshat.aggarwal@nagarro.com::f7108c7d-7476-4594-b98c-5e7172e4ac89" providerId="AD" clId="Web-{E61F9756-1863-2DC1-C679-C06362664FAA}" dt="2024-11-10T10:08:20.139" v="0" actId="20577"/>
        <pc:sldMkLst>
          <pc:docMk/>
          <pc:sldMk cId="775164936" sldId="260"/>
        </pc:sldMkLst>
        <pc:spChg chg="mod">
          <ac:chgData name="Akshat Aggarwal" userId="S::akshat.aggarwal@nagarro.com::f7108c7d-7476-4594-b98c-5e7172e4ac89" providerId="AD" clId="Web-{E61F9756-1863-2DC1-C679-C06362664FAA}" dt="2024-11-10T10:08:20.139" v="0" actId="20577"/>
          <ac:spMkLst>
            <pc:docMk/>
            <pc:sldMk cId="775164936" sldId="260"/>
            <ac:spMk id="12" creationId="{04AB4099-BAC0-4AC6-1C7A-3BD61E6DD0BF}"/>
          </ac:spMkLst>
        </pc:spChg>
      </pc:sldChg>
    </pc:docChg>
  </pc:docChgLst>
  <pc:docChgLst>
    <pc:chgData name="Abhishek Kumar" userId="7b8db18a-d019-499f-b267-e43a31d5a408" providerId="ADAL" clId="{A4D9B1DA-4016-47BB-9515-D7D0165089A1}"/>
    <pc:docChg chg="custSel modSld">
      <pc:chgData name="Abhishek Kumar" userId="7b8db18a-d019-499f-b267-e43a31d5a408" providerId="ADAL" clId="{A4D9B1DA-4016-47BB-9515-D7D0165089A1}" dt="2024-07-01T10:20:18.130" v="12" actId="478"/>
      <pc:docMkLst>
        <pc:docMk/>
      </pc:docMkLst>
      <pc:sldChg chg="delSp modSp mod">
        <pc:chgData name="Abhishek Kumar" userId="7b8db18a-d019-499f-b267-e43a31d5a408" providerId="ADAL" clId="{A4D9B1DA-4016-47BB-9515-D7D0165089A1}" dt="2024-07-01T10:20:18.130" v="12" actId="478"/>
        <pc:sldMkLst>
          <pc:docMk/>
          <pc:sldMk cId="516958942" sldId="2147478972"/>
        </pc:sldMkLst>
      </pc:sldChg>
    </pc:docChg>
  </pc:docChgLst>
  <pc:docChgLst>
    <pc:chgData name="Abhishek Kumar" userId="7b8db18a-d019-499f-b267-e43a31d5a408" providerId="ADAL" clId="{23848E5E-8561-461C-B68A-C1999B8AEEF6}"/>
    <pc:docChg chg="undo redo custSel mod addSld delSld modSld sldOrd delMainMaster">
      <pc:chgData name="Abhishek Kumar" userId="7b8db18a-d019-499f-b267-e43a31d5a408" providerId="ADAL" clId="{23848E5E-8561-461C-B68A-C1999B8AEEF6}" dt="2024-10-22T09:14:12.655" v="2553" actId="47"/>
      <pc:docMkLst>
        <pc:docMk/>
      </pc:docMkLst>
      <pc:sldChg chg="modSp mod ord">
        <pc:chgData name="Abhishek Kumar" userId="7b8db18a-d019-499f-b267-e43a31d5a408" providerId="ADAL" clId="{23848E5E-8561-461C-B68A-C1999B8AEEF6}" dt="2024-10-22T07:02:45.614" v="1794"/>
        <pc:sldMkLst>
          <pc:docMk/>
          <pc:sldMk cId="711098166" sldId="437"/>
        </pc:sldMkLst>
        <pc:spChg chg="mod">
          <ac:chgData name="Abhishek Kumar" userId="7b8db18a-d019-499f-b267-e43a31d5a408" providerId="ADAL" clId="{23848E5E-8561-461C-B68A-C1999B8AEEF6}" dt="2024-10-22T07:02:45.614" v="1794"/>
          <ac:spMkLst>
            <pc:docMk/>
            <pc:sldMk cId="711098166" sldId="437"/>
            <ac:spMk id="5" creationId="{64211EA4-3D53-46CF-9E19-B28ED6012BE3}"/>
          </ac:spMkLst>
        </pc:spChg>
      </pc:sldChg>
      <pc:sldChg chg="addSp delSp modSp add mod">
        <pc:chgData name="Abhishek Kumar" userId="7b8db18a-d019-499f-b267-e43a31d5a408" providerId="ADAL" clId="{23848E5E-8561-461C-B68A-C1999B8AEEF6}" dt="2024-10-21T11:30:49.587" v="299" actId="1076"/>
        <pc:sldMkLst>
          <pc:docMk/>
          <pc:sldMk cId="2994296724" sldId="2147374393"/>
        </pc:sldMkLst>
        <pc:spChg chg="mod">
          <ac:chgData name="Abhishek Kumar" userId="7b8db18a-d019-499f-b267-e43a31d5a408" providerId="ADAL" clId="{23848E5E-8561-461C-B68A-C1999B8AEEF6}" dt="2024-10-21T11:23:36.800" v="201" actId="1076"/>
          <ac:spMkLst>
            <pc:docMk/>
            <pc:sldMk cId="2994296724" sldId="2147374393"/>
            <ac:spMk id="9" creationId="{768A5319-AAEC-3D87-D250-E96A63222022}"/>
          </ac:spMkLst>
        </pc:spChg>
        <pc:spChg chg="mod">
          <ac:chgData name="Abhishek Kumar" userId="7b8db18a-d019-499f-b267-e43a31d5a408" providerId="ADAL" clId="{23848E5E-8561-461C-B68A-C1999B8AEEF6}" dt="2024-10-21T11:29:30.507" v="293" actId="1076"/>
          <ac:spMkLst>
            <pc:docMk/>
            <pc:sldMk cId="2994296724" sldId="2147374393"/>
            <ac:spMk id="13" creationId="{F7D8CD0C-7996-4964-8197-39921D608FFC}"/>
          </ac:spMkLst>
        </pc:spChg>
        <pc:spChg chg="mod">
          <ac:chgData name="Abhishek Kumar" userId="7b8db18a-d019-499f-b267-e43a31d5a408" providerId="ADAL" clId="{23848E5E-8561-461C-B68A-C1999B8AEEF6}" dt="2024-10-21T11:30:49.587" v="299" actId="1076"/>
          <ac:spMkLst>
            <pc:docMk/>
            <pc:sldMk cId="2994296724" sldId="2147374393"/>
            <ac:spMk id="21" creationId="{96A00627-165C-CFB7-1AE2-8846BAE1CBDB}"/>
          </ac:spMkLst>
        </pc:spChg>
        <pc:spChg chg="mod">
          <ac:chgData name="Abhishek Kumar" userId="7b8db18a-d019-499f-b267-e43a31d5a408" providerId="ADAL" clId="{23848E5E-8561-461C-B68A-C1999B8AEEF6}" dt="2024-10-21T11:25:22.796" v="214" actId="113"/>
          <ac:spMkLst>
            <pc:docMk/>
            <pc:sldMk cId="2994296724" sldId="2147374393"/>
            <ac:spMk id="35" creationId="{A9BAFAF6-9FF5-4ACC-9575-7BD04E5BA265}"/>
          </ac:spMkLst>
        </pc:spChg>
        <pc:grpChg chg="mod">
          <ac:chgData name="Abhishek Kumar" userId="7b8db18a-d019-499f-b267-e43a31d5a408" providerId="ADAL" clId="{23848E5E-8561-461C-B68A-C1999B8AEEF6}" dt="2024-10-21T11:27:37.856" v="283" actId="14100"/>
          <ac:grpSpMkLst>
            <pc:docMk/>
            <pc:sldMk cId="2994296724" sldId="2147374393"/>
            <ac:grpSpMk id="34" creationId="{73F34163-D382-4EC3-8E76-75E1A9A56AAA}"/>
          </ac:grpSpMkLst>
        </pc:grpChg>
      </pc:sldChg>
      <pc:sldChg chg="del">
        <pc:chgData name="Abhishek Kumar" userId="7b8db18a-d019-499f-b267-e43a31d5a408" providerId="ADAL" clId="{23848E5E-8561-461C-B68A-C1999B8AEEF6}" dt="2024-10-21T11:02:37.475" v="115" actId="47"/>
        <pc:sldMkLst>
          <pc:docMk/>
          <pc:sldMk cId="2589512701" sldId="2147377169"/>
        </pc:sldMkLst>
      </pc:sldChg>
      <pc:sldChg chg="del">
        <pc:chgData name="Abhishek Kumar" userId="7b8db18a-d019-499f-b267-e43a31d5a408" providerId="ADAL" clId="{23848E5E-8561-461C-B68A-C1999B8AEEF6}" dt="2024-10-21T07:48:08.745" v="0" actId="47"/>
        <pc:sldMkLst>
          <pc:docMk/>
          <pc:sldMk cId="2224306578" sldId="2147377171"/>
        </pc:sldMkLst>
      </pc:sldChg>
      <pc:sldChg chg="del">
        <pc:chgData name="Abhishek Kumar" userId="7b8db18a-d019-499f-b267-e43a31d5a408" providerId="ADAL" clId="{23848E5E-8561-461C-B68A-C1999B8AEEF6}" dt="2024-10-21T07:48:08.745" v="0" actId="47"/>
        <pc:sldMkLst>
          <pc:docMk/>
          <pc:sldMk cId="3708528601" sldId="2147478926"/>
        </pc:sldMkLst>
      </pc:sldChg>
      <pc:sldChg chg="del">
        <pc:chgData name="Abhishek Kumar" userId="7b8db18a-d019-499f-b267-e43a31d5a408" providerId="ADAL" clId="{23848E5E-8561-461C-B68A-C1999B8AEEF6}" dt="2024-10-22T07:05:46.426" v="1813" actId="47"/>
        <pc:sldMkLst>
          <pc:docMk/>
          <pc:sldMk cId="3675980290" sldId="2147478931"/>
        </pc:sldMkLst>
      </pc:sldChg>
      <pc:sldChg chg="addSp delSp modSp add del mod">
        <pc:chgData name="Abhishek Kumar" userId="7b8db18a-d019-499f-b267-e43a31d5a408" providerId="ADAL" clId="{23848E5E-8561-461C-B68A-C1999B8AEEF6}" dt="2024-10-22T04:21:34.767" v="615" actId="1076"/>
        <pc:sldMkLst>
          <pc:docMk/>
          <pc:sldMk cId="3962571563" sldId="2147478936"/>
        </pc:sldMkLst>
        <pc:spChg chg="mod">
          <ac:chgData name="Abhishek Kumar" userId="7b8db18a-d019-499f-b267-e43a31d5a408" providerId="ADAL" clId="{23848E5E-8561-461C-B68A-C1999B8AEEF6}" dt="2024-10-22T04:05:54.424" v="522" actId="1076"/>
          <ac:spMkLst>
            <pc:docMk/>
            <pc:sldMk cId="3962571563" sldId="2147478936"/>
            <ac:spMk id="2" creationId="{8EEAA002-CAFD-AE3E-209C-E3966FC99298}"/>
          </ac:spMkLst>
        </pc:spChg>
        <pc:spChg chg="mod">
          <ac:chgData name="Abhishek Kumar" userId="7b8db18a-d019-499f-b267-e43a31d5a408" providerId="ADAL" clId="{23848E5E-8561-461C-B68A-C1999B8AEEF6}" dt="2024-10-22T04:21:34.767" v="615" actId="1076"/>
          <ac:spMkLst>
            <pc:docMk/>
            <pc:sldMk cId="3962571563" sldId="2147478936"/>
            <ac:spMk id="3" creationId="{582049E1-B0BF-39B2-2B2C-08994C18C884}"/>
          </ac:spMkLst>
        </pc:spChg>
        <pc:spChg chg="mod">
          <ac:chgData name="Abhishek Kumar" userId="7b8db18a-d019-499f-b267-e43a31d5a408" providerId="ADAL" clId="{23848E5E-8561-461C-B68A-C1999B8AEEF6}" dt="2024-10-22T04:05:54.424" v="522" actId="1076"/>
          <ac:spMkLst>
            <pc:docMk/>
            <pc:sldMk cId="3962571563" sldId="2147478936"/>
            <ac:spMk id="4" creationId="{CE6EB21C-A682-487B-FB5E-CC1C288F7FEB}"/>
          </ac:spMkLst>
        </pc:spChg>
        <pc:spChg chg="add mod">
          <ac:chgData name="Abhishek Kumar" userId="7b8db18a-d019-499f-b267-e43a31d5a408" providerId="ADAL" clId="{23848E5E-8561-461C-B68A-C1999B8AEEF6}" dt="2024-10-22T04:05:54.424" v="522" actId="1076"/>
          <ac:spMkLst>
            <pc:docMk/>
            <pc:sldMk cId="3962571563" sldId="2147478936"/>
            <ac:spMk id="6" creationId="{192137C8-4663-B3FF-3F45-CC05A038F8E7}"/>
          </ac:spMkLst>
        </pc:spChg>
        <pc:spChg chg="mod">
          <ac:chgData name="Abhishek Kumar" userId="7b8db18a-d019-499f-b267-e43a31d5a408" providerId="ADAL" clId="{23848E5E-8561-461C-B68A-C1999B8AEEF6}" dt="2024-10-22T04:05:54.424" v="522" actId="1076"/>
          <ac:spMkLst>
            <pc:docMk/>
            <pc:sldMk cId="3962571563" sldId="2147478936"/>
            <ac:spMk id="8" creationId="{00F3F396-E24B-655B-9E03-08F867E9B287}"/>
          </ac:spMkLst>
        </pc:spChg>
        <pc:spChg chg="mod">
          <ac:chgData name="Abhishek Kumar" userId="7b8db18a-d019-499f-b267-e43a31d5a408" providerId="ADAL" clId="{23848E5E-8561-461C-B68A-C1999B8AEEF6}" dt="2024-10-22T03:02:29.198" v="460" actId="164"/>
          <ac:spMkLst>
            <pc:docMk/>
            <pc:sldMk cId="3962571563" sldId="2147478936"/>
            <ac:spMk id="10" creationId="{2EAEA992-3825-0193-2715-2025D3EC409D}"/>
          </ac:spMkLst>
        </pc:spChg>
        <pc:spChg chg="mod">
          <ac:chgData name="Abhishek Kumar" userId="7b8db18a-d019-499f-b267-e43a31d5a408" providerId="ADAL" clId="{23848E5E-8561-461C-B68A-C1999B8AEEF6}" dt="2024-10-22T03:02:29.198" v="460" actId="164"/>
          <ac:spMkLst>
            <pc:docMk/>
            <pc:sldMk cId="3962571563" sldId="2147478936"/>
            <ac:spMk id="12" creationId="{2737C5E0-FBB4-626B-BABD-5CDF344F66E8}"/>
          </ac:spMkLst>
        </pc:spChg>
        <pc:spChg chg="mod">
          <ac:chgData name="Abhishek Kumar" userId="7b8db18a-d019-499f-b267-e43a31d5a408" providerId="ADAL" clId="{23848E5E-8561-461C-B68A-C1999B8AEEF6}" dt="2024-10-22T03:02:29.198" v="460" actId="164"/>
          <ac:spMkLst>
            <pc:docMk/>
            <pc:sldMk cId="3962571563" sldId="2147478936"/>
            <ac:spMk id="18" creationId="{591C462E-D888-643F-528F-B2641A6C5140}"/>
          </ac:spMkLst>
        </pc:spChg>
        <pc:spChg chg="mod">
          <ac:chgData name="Abhishek Kumar" userId="7b8db18a-d019-499f-b267-e43a31d5a408" providerId="ADAL" clId="{23848E5E-8561-461C-B68A-C1999B8AEEF6}" dt="2024-10-22T04:06:00.137" v="523" actId="1076"/>
          <ac:spMkLst>
            <pc:docMk/>
            <pc:sldMk cId="3962571563" sldId="2147478936"/>
            <ac:spMk id="20" creationId="{7A8F7715-5AD9-6DD0-6A36-0A398C20D5C5}"/>
          </ac:spMkLst>
        </pc:spChg>
        <pc:grpChg chg="add mod">
          <ac:chgData name="Abhishek Kumar" userId="7b8db18a-d019-499f-b267-e43a31d5a408" providerId="ADAL" clId="{23848E5E-8561-461C-B68A-C1999B8AEEF6}" dt="2024-10-22T04:05:54.424" v="522" actId="1076"/>
          <ac:grpSpMkLst>
            <pc:docMk/>
            <pc:sldMk cId="3962571563" sldId="2147478936"/>
            <ac:grpSpMk id="23" creationId="{70232102-798F-2B98-343C-A481D39ED9FC}"/>
          </ac:grpSpMkLst>
        </pc:grpChg>
        <pc:grpChg chg="add mod">
          <ac:chgData name="Abhishek Kumar" userId="7b8db18a-d019-499f-b267-e43a31d5a408" providerId="ADAL" clId="{23848E5E-8561-461C-B68A-C1999B8AEEF6}" dt="2024-10-22T03:02:33.335" v="461" actId="1076"/>
          <ac:grpSpMkLst>
            <pc:docMk/>
            <pc:sldMk cId="3962571563" sldId="2147478936"/>
            <ac:grpSpMk id="27" creationId="{5F640C4A-59AA-4ED1-BD14-7BC8E6598902}"/>
          </ac:grpSpMkLst>
        </pc:grpChg>
        <pc:picChg chg="add mod">
          <ac:chgData name="Abhishek Kumar" userId="7b8db18a-d019-499f-b267-e43a31d5a408" providerId="ADAL" clId="{23848E5E-8561-461C-B68A-C1999B8AEEF6}" dt="2024-10-22T04:05:54.424" v="522" actId="1076"/>
          <ac:picMkLst>
            <pc:docMk/>
            <pc:sldMk cId="3962571563" sldId="2147478936"/>
            <ac:picMk id="22" creationId="{D434E797-EFE7-A061-7B1C-23BA6912D448}"/>
          </ac:picMkLst>
        </pc:picChg>
        <pc:picChg chg="add mod">
          <ac:chgData name="Abhishek Kumar" userId="7b8db18a-d019-499f-b267-e43a31d5a408" providerId="ADAL" clId="{23848E5E-8561-461C-B68A-C1999B8AEEF6}" dt="2024-10-22T03:02:29.198" v="460" actId="164"/>
          <ac:picMkLst>
            <pc:docMk/>
            <pc:sldMk cId="3962571563" sldId="2147478936"/>
            <ac:picMk id="26" creationId="{082E83ED-7E56-C454-EAFA-0FEF4EFD1B17}"/>
          </ac:picMkLst>
        </pc:picChg>
        <pc:cxnChg chg="add mod">
          <ac:chgData name="Abhishek Kumar" userId="7b8db18a-d019-499f-b267-e43a31d5a408" providerId="ADAL" clId="{23848E5E-8561-461C-B68A-C1999B8AEEF6}" dt="2024-10-22T04:21:29.442" v="614"/>
          <ac:cxnSpMkLst>
            <pc:docMk/>
            <pc:sldMk cId="3962571563" sldId="2147478936"/>
            <ac:cxnSpMk id="28" creationId="{CA1F43C9-6721-8FAF-0F9C-02C61802EC02}"/>
          </ac:cxnSpMkLst>
        </pc:cxnChg>
      </pc:sldChg>
      <pc:sldChg chg="delSp modSp mod">
        <pc:chgData name="Abhishek Kumar" userId="7b8db18a-d019-499f-b267-e43a31d5a408" providerId="ADAL" clId="{23848E5E-8561-461C-B68A-C1999B8AEEF6}" dt="2024-10-22T09:03:52.273" v="2478" actId="1076"/>
        <pc:sldMkLst>
          <pc:docMk/>
          <pc:sldMk cId="3936105790" sldId="2147478939"/>
        </pc:sldMkLst>
        <pc:spChg chg="mod">
          <ac:chgData name="Abhishek Kumar" userId="7b8db18a-d019-499f-b267-e43a31d5a408" providerId="ADAL" clId="{23848E5E-8561-461C-B68A-C1999B8AEEF6}" dt="2024-10-22T08:22:08.859" v="2082" actId="1076"/>
          <ac:spMkLst>
            <pc:docMk/>
            <pc:sldMk cId="3936105790" sldId="2147478939"/>
            <ac:spMk id="6" creationId="{5D4313A9-0DB4-A021-5246-F4251EF06251}"/>
          </ac:spMkLst>
        </pc:spChg>
        <pc:spChg chg="mod">
          <ac:chgData name="Abhishek Kumar" userId="7b8db18a-d019-499f-b267-e43a31d5a408" providerId="ADAL" clId="{23848E5E-8561-461C-B68A-C1999B8AEEF6}" dt="2024-10-22T08:22:08.859" v="2082" actId="1076"/>
          <ac:spMkLst>
            <pc:docMk/>
            <pc:sldMk cId="3936105790" sldId="2147478939"/>
            <ac:spMk id="8" creationId="{B58934FA-3E13-4D25-9AEE-46076FE58F89}"/>
          </ac:spMkLst>
        </pc:spChg>
        <pc:spChg chg="mod">
          <ac:chgData name="Abhishek Kumar" userId="7b8db18a-d019-499f-b267-e43a31d5a408" providerId="ADAL" clId="{23848E5E-8561-461C-B68A-C1999B8AEEF6}" dt="2024-10-22T08:22:08.859" v="2082" actId="1076"/>
          <ac:spMkLst>
            <pc:docMk/>
            <pc:sldMk cId="3936105790" sldId="2147478939"/>
            <ac:spMk id="43" creationId="{5E3A2820-97D6-2AEB-37DA-3F1122FABC39}"/>
          </ac:spMkLst>
        </pc:spChg>
        <pc:spChg chg="mod">
          <ac:chgData name="Abhishek Kumar" userId="7b8db18a-d019-499f-b267-e43a31d5a408" providerId="ADAL" clId="{23848E5E-8561-461C-B68A-C1999B8AEEF6}" dt="2024-10-22T08:22:08.859" v="2082" actId="1076"/>
          <ac:spMkLst>
            <pc:docMk/>
            <pc:sldMk cId="3936105790" sldId="2147478939"/>
            <ac:spMk id="44" creationId="{39D9F4F1-ACBB-9DD6-2A02-30C5C9762D90}"/>
          </ac:spMkLst>
        </pc:spChg>
        <pc:spChg chg="mod">
          <ac:chgData name="Abhishek Kumar" userId="7b8db18a-d019-499f-b267-e43a31d5a408" providerId="ADAL" clId="{23848E5E-8561-461C-B68A-C1999B8AEEF6}" dt="2024-10-22T08:22:08.859" v="2082" actId="1076"/>
          <ac:spMkLst>
            <pc:docMk/>
            <pc:sldMk cId="3936105790" sldId="2147478939"/>
            <ac:spMk id="45" creationId="{70E5D552-D2DE-D9A7-EBB5-6C975044F87C}"/>
          </ac:spMkLst>
        </pc:spChg>
        <pc:spChg chg="mod">
          <ac:chgData name="Abhishek Kumar" userId="7b8db18a-d019-499f-b267-e43a31d5a408" providerId="ADAL" clId="{23848E5E-8561-461C-B68A-C1999B8AEEF6}" dt="2024-10-22T08:22:08.859" v="2082" actId="1076"/>
          <ac:spMkLst>
            <pc:docMk/>
            <pc:sldMk cId="3936105790" sldId="2147478939"/>
            <ac:spMk id="47" creationId="{B34205DF-0ED3-8AAC-4DDA-7A292DF5C1E7}"/>
          </ac:spMkLst>
        </pc:spChg>
        <pc:spChg chg="mod">
          <ac:chgData name="Abhishek Kumar" userId="7b8db18a-d019-499f-b267-e43a31d5a408" providerId="ADAL" clId="{23848E5E-8561-461C-B68A-C1999B8AEEF6}" dt="2024-10-22T08:22:08.859" v="2082" actId="1076"/>
          <ac:spMkLst>
            <pc:docMk/>
            <pc:sldMk cId="3936105790" sldId="2147478939"/>
            <ac:spMk id="49" creationId="{EBACD0CB-92A2-57D3-BA3C-7F618A28A19A}"/>
          </ac:spMkLst>
        </pc:spChg>
        <pc:spChg chg="mod">
          <ac:chgData name="Abhishek Kumar" userId="7b8db18a-d019-499f-b267-e43a31d5a408" providerId="ADAL" clId="{23848E5E-8561-461C-B68A-C1999B8AEEF6}" dt="2024-10-22T08:22:08.859" v="2082" actId="1076"/>
          <ac:spMkLst>
            <pc:docMk/>
            <pc:sldMk cId="3936105790" sldId="2147478939"/>
            <ac:spMk id="50" creationId="{6AFD68B7-D8DD-2ADD-11EE-C933C879C5CD}"/>
          </ac:spMkLst>
        </pc:spChg>
        <pc:picChg chg="mod">
          <ac:chgData name="Abhishek Kumar" userId="7b8db18a-d019-499f-b267-e43a31d5a408" providerId="ADAL" clId="{23848E5E-8561-461C-B68A-C1999B8AEEF6}" dt="2024-10-22T09:03:52.273" v="2478" actId="1076"/>
          <ac:picMkLst>
            <pc:docMk/>
            <pc:sldMk cId="3936105790" sldId="2147478939"/>
            <ac:picMk id="64" creationId="{30C27F3C-9E74-FE4B-C2B5-BD73A651A2F9}"/>
          </ac:picMkLst>
        </pc:picChg>
        <pc:picChg chg="mod">
          <ac:chgData name="Abhishek Kumar" userId="7b8db18a-d019-499f-b267-e43a31d5a408" providerId="ADAL" clId="{23848E5E-8561-461C-B68A-C1999B8AEEF6}" dt="2024-10-22T09:01:19.297" v="2438" actId="1076"/>
          <ac:picMkLst>
            <pc:docMk/>
            <pc:sldMk cId="3936105790" sldId="2147478939"/>
            <ac:picMk id="65" creationId="{459D177A-4313-4733-BC57-308610E3983A}"/>
          </ac:picMkLst>
        </pc:picChg>
        <pc:cxnChg chg="mod">
          <ac:chgData name="Abhishek Kumar" userId="7b8db18a-d019-499f-b267-e43a31d5a408" providerId="ADAL" clId="{23848E5E-8561-461C-B68A-C1999B8AEEF6}" dt="2024-10-22T08:22:08.859" v="2082" actId="1076"/>
          <ac:cxnSpMkLst>
            <pc:docMk/>
            <pc:sldMk cId="3936105790" sldId="2147478939"/>
            <ac:cxnSpMk id="53" creationId="{0DF01F1A-D6B7-3E01-AB4F-9E4BDDA7F7BE}"/>
          </ac:cxnSpMkLst>
        </pc:cxnChg>
        <pc:cxnChg chg="mod">
          <ac:chgData name="Abhishek Kumar" userId="7b8db18a-d019-499f-b267-e43a31d5a408" providerId="ADAL" clId="{23848E5E-8561-461C-B68A-C1999B8AEEF6}" dt="2024-10-22T08:22:08.859" v="2082" actId="1076"/>
          <ac:cxnSpMkLst>
            <pc:docMk/>
            <pc:sldMk cId="3936105790" sldId="2147478939"/>
            <ac:cxnSpMk id="54" creationId="{2CD509EA-0A04-BA14-5DED-42C439C65C18}"/>
          </ac:cxnSpMkLst>
        </pc:cxnChg>
        <pc:cxnChg chg="mod">
          <ac:chgData name="Abhishek Kumar" userId="7b8db18a-d019-499f-b267-e43a31d5a408" providerId="ADAL" clId="{23848E5E-8561-461C-B68A-C1999B8AEEF6}" dt="2024-10-22T08:22:08.859" v="2082" actId="1076"/>
          <ac:cxnSpMkLst>
            <pc:docMk/>
            <pc:sldMk cId="3936105790" sldId="2147478939"/>
            <ac:cxnSpMk id="55" creationId="{246162E9-5BFE-8473-6593-C8F997F600DA}"/>
          </ac:cxnSpMkLst>
        </pc:cxnChg>
        <pc:cxnChg chg="mod">
          <ac:chgData name="Abhishek Kumar" userId="7b8db18a-d019-499f-b267-e43a31d5a408" providerId="ADAL" clId="{23848E5E-8561-461C-B68A-C1999B8AEEF6}" dt="2024-10-22T08:22:08.859" v="2082" actId="1076"/>
          <ac:cxnSpMkLst>
            <pc:docMk/>
            <pc:sldMk cId="3936105790" sldId="2147478939"/>
            <ac:cxnSpMk id="56" creationId="{4DD35FA9-69A5-D4E9-6826-FD23E15AADF3}"/>
          </ac:cxnSpMkLst>
        </pc:cxnChg>
      </pc:sldChg>
      <pc:sldChg chg="addSp delSp modSp mod">
        <pc:chgData name="Abhishek Kumar" userId="7b8db18a-d019-499f-b267-e43a31d5a408" providerId="ADAL" clId="{23848E5E-8561-461C-B68A-C1999B8AEEF6}" dt="2024-10-21T08:50:27.314" v="107" actId="1076"/>
        <pc:sldMkLst>
          <pc:docMk/>
          <pc:sldMk cId="562889349" sldId="2147478940"/>
        </pc:sldMkLst>
        <pc:spChg chg="mod">
          <ac:chgData name="Abhishek Kumar" userId="7b8db18a-d019-499f-b267-e43a31d5a408" providerId="ADAL" clId="{23848E5E-8561-461C-B68A-C1999B8AEEF6}" dt="2024-10-21T08:47:29.934" v="39" actId="1076"/>
          <ac:spMkLst>
            <pc:docMk/>
            <pc:sldMk cId="562889349" sldId="2147478940"/>
            <ac:spMk id="3" creationId="{99DAA292-0FD3-5BCE-411F-6931AEE2DA0D}"/>
          </ac:spMkLst>
        </pc:spChg>
        <pc:spChg chg="mod">
          <ac:chgData name="Abhishek Kumar" userId="7b8db18a-d019-499f-b267-e43a31d5a408" providerId="ADAL" clId="{23848E5E-8561-461C-B68A-C1999B8AEEF6}" dt="2024-10-21T08:50:27.314" v="107" actId="1076"/>
          <ac:spMkLst>
            <pc:docMk/>
            <pc:sldMk cId="562889349" sldId="2147478940"/>
            <ac:spMk id="4" creationId="{D0A5623A-A180-CF9E-349D-12EA8707B96E}"/>
          </ac:spMkLst>
        </pc:spChg>
        <pc:spChg chg="add mod">
          <ac:chgData name="Abhishek Kumar" userId="7b8db18a-d019-499f-b267-e43a31d5a408" providerId="ADAL" clId="{23848E5E-8561-461C-B68A-C1999B8AEEF6}" dt="2024-10-21T08:50:21.820" v="106" actId="1076"/>
          <ac:spMkLst>
            <pc:docMk/>
            <pc:sldMk cId="562889349" sldId="2147478940"/>
            <ac:spMk id="9" creationId="{20E20392-7FEB-79E5-3534-1B27F298E364}"/>
          </ac:spMkLst>
        </pc:spChg>
      </pc:sldChg>
      <pc:sldChg chg="del">
        <pc:chgData name="Abhishek Kumar" userId="7b8db18a-d019-499f-b267-e43a31d5a408" providerId="ADAL" clId="{23848E5E-8561-461C-B68A-C1999B8AEEF6}" dt="2024-10-21T11:05:31.741" v="120" actId="47"/>
        <pc:sldMkLst>
          <pc:docMk/>
          <pc:sldMk cId="2992700848" sldId="2147478941"/>
        </pc:sldMkLst>
      </pc:sldChg>
      <pc:sldChg chg="del">
        <pc:chgData name="Abhishek Kumar" userId="7b8db18a-d019-499f-b267-e43a31d5a408" providerId="ADAL" clId="{23848E5E-8561-461C-B68A-C1999B8AEEF6}" dt="2024-10-21T11:05:31.741" v="120" actId="47"/>
        <pc:sldMkLst>
          <pc:docMk/>
          <pc:sldMk cId="1964680235" sldId="2147478942"/>
        </pc:sldMkLst>
      </pc:sldChg>
      <pc:sldChg chg="del">
        <pc:chgData name="Abhishek Kumar" userId="7b8db18a-d019-499f-b267-e43a31d5a408" providerId="ADAL" clId="{23848E5E-8561-461C-B68A-C1999B8AEEF6}" dt="2024-10-21T11:05:42.759" v="124" actId="47"/>
        <pc:sldMkLst>
          <pc:docMk/>
          <pc:sldMk cId="464825768" sldId="2147478943"/>
        </pc:sldMkLst>
      </pc:sldChg>
      <pc:sldChg chg="del">
        <pc:chgData name="Abhishek Kumar" userId="7b8db18a-d019-499f-b267-e43a31d5a408" providerId="ADAL" clId="{23848E5E-8561-461C-B68A-C1999B8AEEF6}" dt="2024-10-21T11:02:32.979" v="114" actId="47"/>
        <pc:sldMkLst>
          <pc:docMk/>
          <pc:sldMk cId="14601532" sldId="2147478945"/>
        </pc:sldMkLst>
      </pc:sldChg>
      <pc:sldChg chg="del">
        <pc:chgData name="Abhishek Kumar" userId="7b8db18a-d019-499f-b267-e43a31d5a408" providerId="ADAL" clId="{23848E5E-8561-461C-B68A-C1999B8AEEF6}" dt="2024-10-21T11:02:32.979" v="114" actId="47"/>
        <pc:sldMkLst>
          <pc:docMk/>
          <pc:sldMk cId="2928890069" sldId="2147478946"/>
        </pc:sldMkLst>
      </pc:sldChg>
      <pc:sldChg chg="del">
        <pc:chgData name="Abhishek Kumar" userId="7b8db18a-d019-499f-b267-e43a31d5a408" providerId="ADAL" clId="{23848E5E-8561-461C-B68A-C1999B8AEEF6}" dt="2024-10-21T11:02:32.979" v="114" actId="47"/>
        <pc:sldMkLst>
          <pc:docMk/>
          <pc:sldMk cId="3798511423" sldId="2147478947"/>
        </pc:sldMkLst>
      </pc:sldChg>
      <pc:sldChg chg="del">
        <pc:chgData name="Abhishek Kumar" userId="7b8db18a-d019-499f-b267-e43a31d5a408" providerId="ADAL" clId="{23848E5E-8561-461C-B68A-C1999B8AEEF6}" dt="2024-10-21T11:02:32.979" v="114" actId="47"/>
        <pc:sldMkLst>
          <pc:docMk/>
          <pc:sldMk cId="3478012811" sldId="2147478948"/>
        </pc:sldMkLst>
      </pc:sldChg>
      <pc:sldChg chg="del">
        <pc:chgData name="Abhishek Kumar" userId="7b8db18a-d019-499f-b267-e43a31d5a408" providerId="ADAL" clId="{23848E5E-8561-461C-B68A-C1999B8AEEF6}" dt="2024-10-21T11:02:18.528" v="111" actId="47"/>
        <pc:sldMkLst>
          <pc:docMk/>
          <pc:sldMk cId="294121004" sldId="2147478949"/>
        </pc:sldMkLst>
      </pc:sldChg>
      <pc:sldChg chg="del">
        <pc:chgData name="Abhishek Kumar" userId="7b8db18a-d019-499f-b267-e43a31d5a408" providerId="ADAL" clId="{23848E5E-8561-461C-B68A-C1999B8AEEF6}" dt="2024-10-21T11:02:18.528" v="111" actId="47"/>
        <pc:sldMkLst>
          <pc:docMk/>
          <pc:sldMk cId="1808579861" sldId="2147478950"/>
        </pc:sldMkLst>
      </pc:sldChg>
      <pc:sldChg chg="del">
        <pc:chgData name="Abhishek Kumar" userId="7b8db18a-d019-499f-b267-e43a31d5a408" providerId="ADAL" clId="{23848E5E-8561-461C-B68A-C1999B8AEEF6}" dt="2024-10-21T07:48:08.745" v="0" actId="47"/>
        <pc:sldMkLst>
          <pc:docMk/>
          <pc:sldMk cId="2988052925" sldId="2147478952"/>
        </pc:sldMkLst>
      </pc:sldChg>
      <pc:sldChg chg="del">
        <pc:chgData name="Abhishek Kumar" userId="7b8db18a-d019-499f-b267-e43a31d5a408" providerId="ADAL" clId="{23848E5E-8561-461C-B68A-C1999B8AEEF6}" dt="2024-10-22T07:01:10.158" v="1790" actId="47"/>
        <pc:sldMkLst>
          <pc:docMk/>
          <pc:sldMk cId="1957743595" sldId="2147478956"/>
        </pc:sldMkLst>
      </pc:sldChg>
      <pc:sldChg chg="del">
        <pc:chgData name="Abhishek Kumar" userId="7b8db18a-d019-499f-b267-e43a31d5a408" providerId="ADAL" clId="{23848E5E-8561-461C-B68A-C1999B8AEEF6}" dt="2024-10-22T07:05:46.426" v="1813" actId="47"/>
        <pc:sldMkLst>
          <pc:docMk/>
          <pc:sldMk cId="469298011" sldId="2147478957"/>
        </pc:sldMkLst>
      </pc:sldChg>
      <pc:sldChg chg="del">
        <pc:chgData name="Abhishek Kumar" userId="7b8db18a-d019-499f-b267-e43a31d5a408" providerId="ADAL" clId="{23848E5E-8561-461C-B68A-C1999B8AEEF6}" dt="2024-10-21T11:02:28.166" v="113" actId="47"/>
        <pc:sldMkLst>
          <pc:docMk/>
          <pc:sldMk cId="3921029548" sldId="2147478958"/>
        </pc:sldMkLst>
      </pc:sldChg>
      <pc:sldChg chg="del">
        <pc:chgData name="Abhishek Kumar" userId="7b8db18a-d019-499f-b267-e43a31d5a408" providerId="ADAL" clId="{23848E5E-8561-461C-B68A-C1999B8AEEF6}" dt="2024-10-21T11:02:28.166" v="113" actId="47"/>
        <pc:sldMkLst>
          <pc:docMk/>
          <pc:sldMk cId="3928070439" sldId="2147478959"/>
        </pc:sldMkLst>
      </pc:sldChg>
      <pc:sldChg chg="del">
        <pc:chgData name="Abhishek Kumar" userId="7b8db18a-d019-499f-b267-e43a31d5a408" providerId="ADAL" clId="{23848E5E-8561-461C-B68A-C1999B8AEEF6}" dt="2024-10-21T11:02:28.166" v="113" actId="47"/>
        <pc:sldMkLst>
          <pc:docMk/>
          <pc:sldMk cId="1904251982" sldId="2147478960"/>
        </pc:sldMkLst>
      </pc:sldChg>
      <pc:sldChg chg="del">
        <pc:chgData name="Abhishek Kumar" userId="7b8db18a-d019-499f-b267-e43a31d5a408" providerId="ADAL" clId="{23848E5E-8561-461C-B68A-C1999B8AEEF6}" dt="2024-10-21T11:02:18.528" v="111" actId="47"/>
        <pc:sldMkLst>
          <pc:docMk/>
          <pc:sldMk cId="316156858" sldId="2147478961"/>
        </pc:sldMkLst>
      </pc:sldChg>
      <pc:sldChg chg="addSp delSp modSp add del mod">
        <pc:chgData name="Abhishek Kumar" userId="7b8db18a-d019-499f-b267-e43a31d5a408" providerId="ADAL" clId="{23848E5E-8561-461C-B68A-C1999B8AEEF6}" dt="2024-10-22T04:19:20.505" v="598" actId="1076"/>
        <pc:sldMkLst>
          <pc:docMk/>
          <pc:sldMk cId="3788695528" sldId="2147478962"/>
        </pc:sldMkLst>
        <pc:spChg chg="mod">
          <ac:chgData name="Abhishek Kumar" userId="7b8db18a-d019-499f-b267-e43a31d5a408" providerId="ADAL" clId="{23848E5E-8561-461C-B68A-C1999B8AEEF6}" dt="2024-10-22T04:07:48.874" v="533" actId="164"/>
          <ac:spMkLst>
            <pc:docMk/>
            <pc:sldMk cId="3788695528" sldId="2147478962"/>
            <ac:spMk id="2" creationId="{8EEAA002-CAFD-AE3E-209C-E3966FC99298}"/>
          </ac:spMkLst>
        </pc:spChg>
        <pc:spChg chg="mod">
          <ac:chgData name="Abhishek Kumar" userId="7b8db18a-d019-499f-b267-e43a31d5a408" providerId="ADAL" clId="{23848E5E-8561-461C-B68A-C1999B8AEEF6}" dt="2024-10-22T04:07:48.874" v="533" actId="164"/>
          <ac:spMkLst>
            <pc:docMk/>
            <pc:sldMk cId="3788695528" sldId="2147478962"/>
            <ac:spMk id="4" creationId="{CE6EB21C-A682-487B-FB5E-CC1C288F7FEB}"/>
          </ac:spMkLst>
        </pc:spChg>
        <pc:spChg chg="mod">
          <ac:chgData name="Abhishek Kumar" userId="7b8db18a-d019-499f-b267-e43a31d5a408" providerId="ADAL" clId="{23848E5E-8561-461C-B68A-C1999B8AEEF6}" dt="2024-10-22T04:07:48.874" v="533" actId="164"/>
          <ac:spMkLst>
            <pc:docMk/>
            <pc:sldMk cId="3788695528" sldId="2147478962"/>
            <ac:spMk id="8" creationId="{00F3F396-E24B-655B-9E03-08F867E9B287}"/>
          </ac:spMkLst>
        </pc:spChg>
        <pc:spChg chg="mod topLvl">
          <ac:chgData name="Abhishek Kumar" userId="7b8db18a-d019-499f-b267-e43a31d5a408" providerId="ADAL" clId="{23848E5E-8561-461C-B68A-C1999B8AEEF6}" dt="2024-10-22T04:19:08.284" v="595" actId="164"/>
          <ac:spMkLst>
            <pc:docMk/>
            <pc:sldMk cId="3788695528" sldId="2147478962"/>
            <ac:spMk id="9" creationId="{8CE7A205-92A4-0540-EADF-46FD8F658FFA}"/>
          </ac:spMkLst>
        </pc:spChg>
        <pc:spChg chg="mod topLvl">
          <ac:chgData name="Abhishek Kumar" userId="7b8db18a-d019-499f-b267-e43a31d5a408" providerId="ADAL" clId="{23848E5E-8561-461C-B68A-C1999B8AEEF6}" dt="2024-10-22T04:19:08.284" v="595" actId="164"/>
          <ac:spMkLst>
            <pc:docMk/>
            <pc:sldMk cId="3788695528" sldId="2147478962"/>
            <ac:spMk id="11" creationId="{21FE16F0-CBF2-7684-6BB3-81D9B738321E}"/>
          </ac:spMkLst>
        </pc:spChg>
        <pc:spChg chg="mod">
          <ac:chgData name="Abhishek Kumar" userId="7b8db18a-d019-499f-b267-e43a31d5a408" providerId="ADAL" clId="{23848E5E-8561-461C-B68A-C1999B8AEEF6}" dt="2024-10-22T04:07:48.874" v="533" actId="164"/>
          <ac:spMkLst>
            <pc:docMk/>
            <pc:sldMk cId="3788695528" sldId="2147478962"/>
            <ac:spMk id="14" creationId="{C1EA819B-61C0-B363-E4EA-3ADE3807063D}"/>
          </ac:spMkLst>
        </pc:spChg>
        <pc:spChg chg="mod topLvl">
          <ac:chgData name="Abhishek Kumar" userId="7b8db18a-d019-499f-b267-e43a31d5a408" providerId="ADAL" clId="{23848E5E-8561-461C-B68A-C1999B8AEEF6}" dt="2024-10-22T04:19:08.284" v="595" actId="164"/>
          <ac:spMkLst>
            <pc:docMk/>
            <pc:sldMk cId="3788695528" sldId="2147478962"/>
            <ac:spMk id="16" creationId="{4A17FE18-E687-1EAD-5673-4C43F04727A3}"/>
          </ac:spMkLst>
        </pc:spChg>
        <pc:spChg chg="mod topLvl">
          <ac:chgData name="Abhishek Kumar" userId="7b8db18a-d019-499f-b267-e43a31d5a408" providerId="ADAL" clId="{23848E5E-8561-461C-B68A-C1999B8AEEF6}" dt="2024-10-22T04:19:08.284" v="595" actId="164"/>
          <ac:spMkLst>
            <pc:docMk/>
            <pc:sldMk cId="3788695528" sldId="2147478962"/>
            <ac:spMk id="19" creationId="{ABF6A224-97FA-4BA9-6230-1678DA7C90A8}"/>
          </ac:spMkLst>
        </pc:spChg>
        <pc:grpChg chg="add mod">
          <ac:chgData name="Abhishek Kumar" userId="7b8db18a-d019-499f-b267-e43a31d5a408" providerId="ADAL" clId="{23848E5E-8561-461C-B68A-C1999B8AEEF6}" dt="2024-10-22T04:18:58.708" v="594" actId="164"/>
          <ac:grpSpMkLst>
            <pc:docMk/>
            <pc:sldMk cId="3788695528" sldId="2147478962"/>
            <ac:grpSpMk id="7" creationId="{41AEBCB9-C7B2-9A52-922E-680A760D77A1}"/>
          </ac:grpSpMkLst>
        </pc:grpChg>
        <pc:grpChg chg="add mod">
          <ac:chgData name="Abhishek Kumar" userId="7b8db18a-d019-499f-b267-e43a31d5a408" providerId="ADAL" clId="{23848E5E-8561-461C-B68A-C1999B8AEEF6}" dt="2024-10-22T04:19:20.505" v="598" actId="1076"/>
          <ac:grpSpMkLst>
            <pc:docMk/>
            <pc:sldMk cId="3788695528" sldId="2147478962"/>
            <ac:grpSpMk id="25" creationId="{8103D1B9-12EC-58E9-4860-8E79DAF11189}"/>
          </ac:grpSpMkLst>
        </pc:grpChg>
        <pc:grpChg chg="add mod">
          <ac:chgData name="Abhishek Kumar" userId="7b8db18a-d019-499f-b267-e43a31d5a408" providerId="ADAL" clId="{23848E5E-8561-461C-B68A-C1999B8AEEF6}" dt="2024-10-22T04:19:12.544" v="596" actId="1076"/>
          <ac:grpSpMkLst>
            <pc:docMk/>
            <pc:sldMk cId="3788695528" sldId="2147478962"/>
            <ac:grpSpMk id="26" creationId="{37BDE8E2-485E-E939-1D26-7845215A7DEE}"/>
          </ac:grpSpMkLst>
        </pc:grpChg>
        <pc:picChg chg="add mod">
          <ac:chgData name="Abhishek Kumar" userId="7b8db18a-d019-499f-b267-e43a31d5a408" providerId="ADAL" clId="{23848E5E-8561-461C-B68A-C1999B8AEEF6}" dt="2024-10-22T04:19:08.284" v="595" actId="164"/>
          <ac:picMkLst>
            <pc:docMk/>
            <pc:sldMk cId="3788695528" sldId="2147478962"/>
            <ac:picMk id="17" creationId="{FE1D6A4F-FC6A-645A-3ED9-8F8D36388706}"/>
          </ac:picMkLst>
        </pc:picChg>
        <pc:picChg chg="add mod">
          <ac:chgData name="Abhishek Kumar" userId="7b8db18a-d019-499f-b267-e43a31d5a408" providerId="ADAL" clId="{23848E5E-8561-461C-B68A-C1999B8AEEF6}" dt="2024-10-22T04:18:58.708" v="594" actId="164"/>
          <ac:picMkLst>
            <pc:docMk/>
            <pc:sldMk cId="3788695528" sldId="2147478962"/>
            <ac:picMk id="24" creationId="{E8DC6909-6747-EC0D-A289-71997E10B81C}"/>
          </ac:picMkLst>
        </pc:picChg>
      </pc:sldChg>
      <pc:sldChg chg="del">
        <pc:chgData name="Abhishek Kumar" userId="7b8db18a-d019-499f-b267-e43a31d5a408" providerId="ADAL" clId="{23848E5E-8561-461C-B68A-C1999B8AEEF6}" dt="2024-10-21T11:02:32.979" v="114" actId="47"/>
        <pc:sldMkLst>
          <pc:docMk/>
          <pc:sldMk cId="2093099623" sldId="2147478963"/>
        </pc:sldMkLst>
      </pc:sldChg>
      <pc:sldChg chg="del">
        <pc:chgData name="Abhishek Kumar" userId="7b8db18a-d019-499f-b267-e43a31d5a408" providerId="ADAL" clId="{23848E5E-8561-461C-B68A-C1999B8AEEF6}" dt="2024-10-22T07:05:46.426" v="1813" actId="47"/>
        <pc:sldMkLst>
          <pc:docMk/>
          <pc:sldMk cId="4091110056" sldId="2147478964"/>
        </pc:sldMkLst>
      </pc:sldChg>
      <pc:sldChg chg="modSp mod">
        <pc:chgData name="Abhishek Kumar" userId="7b8db18a-d019-499f-b267-e43a31d5a408" providerId="ADAL" clId="{23848E5E-8561-461C-B68A-C1999B8AEEF6}" dt="2024-10-22T02:42:40.074" v="312" actId="6549"/>
        <pc:sldMkLst>
          <pc:docMk/>
          <pc:sldMk cId="196782828" sldId="2147478967"/>
        </pc:sldMkLst>
        <pc:spChg chg="mod">
          <ac:chgData name="Abhishek Kumar" userId="7b8db18a-d019-499f-b267-e43a31d5a408" providerId="ADAL" clId="{23848E5E-8561-461C-B68A-C1999B8AEEF6}" dt="2024-10-22T02:42:40.074" v="312" actId="6549"/>
          <ac:spMkLst>
            <pc:docMk/>
            <pc:sldMk cId="196782828" sldId="2147478967"/>
            <ac:spMk id="5" creationId="{64211EA4-3D53-46CF-9E19-B28ED6012BE3}"/>
          </ac:spMkLst>
        </pc:spChg>
      </pc:sldChg>
      <pc:sldChg chg="del">
        <pc:chgData name="Abhishek Kumar" userId="7b8db18a-d019-499f-b267-e43a31d5a408" providerId="ADAL" clId="{23848E5E-8561-461C-B68A-C1999B8AEEF6}" dt="2024-10-22T07:05:46.426" v="1813" actId="47"/>
        <pc:sldMkLst>
          <pc:docMk/>
          <pc:sldMk cId="2322592948" sldId="2147478968"/>
        </pc:sldMkLst>
      </pc:sldChg>
      <pc:sldChg chg="del">
        <pc:chgData name="Abhishek Kumar" userId="7b8db18a-d019-499f-b267-e43a31d5a408" providerId="ADAL" clId="{23848E5E-8561-461C-B68A-C1999B8AEEF6}" dt="2024-10-22T07:05:46.426" v="1813" actId="47"/>
        <pc:sldMkLst>
          <pc:docMk/>
          <pc:sldMk cId="2699782287" sldId="2147478969"/>
        </pc:sldMkLst>
      </pc:sldChg>
      <pc:sldChg chg="del">
        <pc:chgData name="Abhishek Kumar" userId="7b8db18a-d019-499f-b267-e43a31d5a408" providerId="ADAL" clId="{23848E5E-8561-461C-B68A-C1999B8AEEF6}" dt="2024-10-22T07:05:46.426" v="1813" actId="47"/>
        <pc:sldMkLst>
          <pc:docMk/>
          <pc:sldMk cId="773808898" sldId="2147478970"/>
        </pc:sldMkLst>
      </pc:sldChg>
      <pc:sldChg chg="addSp delSp del mod">
        <pc:chgData name="Abhishek Kumar" userId="7b8db18a-d019-499f-b267-e43a31d5a408" providerId="ADAL" clId="{23848E5E-8561-461C-B68A-C1999B8AEEF6}" dt="2024-10-21T11:02:21.596" v="112" actId="47"/>
        <pc:sldMkLst>
          <pc:docMk/>
          <pc:sldMk cId="516958942" sldId="2147478972"/>
        </pc:sldMkLst>
      </pc:sldChg>
      <pc:sldChg chg="addSp delSp modSp add del mod">
        <pc:chgData name="Abhishek Kumar" userId="7b8db18a-d019-499f-b267-e43a31d5a408" providerId="ADAL" clId="{23848E5E-8561-461C-B68A-C1999B8AEEF6}" dt="2024-10-22T07:01:46.713" v="1793" actId="47"/>
        <pc:sldMkLst>
          <pc:docMk/>
          <pc:sldMk cId="1858202694" sldId="2147478973"/>
        </pc:sldMkLst>
      </pc:sldChg>
      <pc:sldChg chg="addSp delSp modSp add del mod ord">
        <pc:chgData name="Abhishek Kumar" userId="7b8db18a-d019-499f-b267-e43a31d5a408" providerId="ADAL" clId="{23848E5E-8561-461C-B68A-C1999B8AEEF6}" dt="2024-10-22T04:19:30.353" v="599" actId="47"/>
        <pc:sldMkLst>
          <pc:docMk/>
          <pc:sldMk cId="978323114" sldId="2147478974"/>
        </pc:sldMkLst>
      </pc:sldChg>
      <pc:sldChg chg="addSp delSp modSp add mod">
        <pc:chgData name="Abhishek Kumar" userId="7b8db18a-d019-499f-b267-e43a31d5a408" providerId="ADAL" clId="{23848E5E-8561-461C-B68A-C1999B8AEEF6}" dt="2024-10-22T07:01:40.535" v="1792" actId="1076"/>
        <pc:sldMkLst>
          <pc:docMk/>
          <pc:sldMk cId="3497566965" sldId="2147478974"/>
        </pc:sldMkLst>
        <pc:spChg chg="add mod ord">
          <ac:chgData name="Abhishek Kumar" userId="7b8db18a-d019-499f-b267-e43a31d5a408" providerId="ADAL" clId="{23848E5E-8561-461C-B68A-C1999B8AEEF6}" dt="2024-10-22T06:42:52.406" v="1592" actId="13822"/>
          <ac:spMkLst>
            <pc:docMk/>
            <pc:sldMk cId="3497566965" sldId="2147478974"/>
            <ac:spMk id="2" creationId="{74B3D286-5F31-C63E-E1F1-3BDF5A848E6F}"/>
          </ac:spMkLst>
        </pc:spChg>
        <pc:spChg chg="mod">
          <ac:chgData name="Abhishek Kumar" userId="7b8db18a-d019-499f-b267-e43a31d5a408" providerId="ADAL" clId="{23848E5E-8561-461C-B68A-C1999B8AEEF6}" dt="2024-10-22T06:41:46.006" v="1587" actId="14100"/>
          <ac:spMkLst>
            <pc:docMk/>
            <pc:sldMk cId="3497566965" sldId="2147478974"/>
            <ac:spMk id="4" creationId="{4B00E771-4B9C-826C-9377-2AEC3004C277}"/>
          </ac:spMkLst>
        </pc:spChg>
        <pc:spChg chg="add mod">
          <ac:chgData name="Abhishek Kumar" userId="7b8db18a-d019-499f-b267-e43a31d5a408" providerId="ADAL" clId="{23848E5E-8561-461C-B68A-C1999B8AEEF6}" dt="2024-10-22T05:54:59.093" v="1055" actId="1076"/>
          <ac:spMkLst>
            <pc:docMk/>
            <pc:sldMk cId="3497566965" sldId="2147478974"/>
            <ac:spMk id="8" creationId="{583B9938-375B-2004-218D-5B6F31851CCB}"/>
          </ac:spMkLst>
        </pc:spChg>
        <pc:spChg chg="add mod topLvl">
          <ac:chgData name="Abhishek Kumar" userId="7b8db18a-d019-499f-b267-e43a31d5a408" providerId="ADAL" clId="{23848E5E-8561-461C-B68A-C1999B8AEEF6}" dt="2024-10-22T06:38:51.560" v="1511" actId="6549"/>
          <ac:spMkLst>
            <pc:docMk/>
            <pc:sldMk cId="3497566965" sldId="2147478974"/>
            <ac:spMk id="9" creationId="{E2C70641-66AF-1E0C-A451-56FE01F02D22}"/>
          </ac:spMkLst>
        </pc:spChg>
        <pc:spChg chg="add mod">
          <ac:chgData name="Abhishek Kumar" userId="7b8db18a-d019-499f-b267-e43a31d5a408" providerId="ADAL" clId="{23848E5E-8561-461C-B68A-C1999B8AEEF6}" dt="2024-10-22T06:53:51.374" v="1719" actId="1076"/>
          <ac:spMkLst>
            <pc:docMk/>
            <pc:sldMk cId="3497566965" sldId="2147478974"/>
            <ac:spMk id="12" creationId="{947CBB8A-27A3-84D1-6AE8-01F4F99B1666}"/>
          </ac:spMkLst>
        </pc:spChg>
        <pc:spChg chg="add mod">
          <ac:chgData name="Abhishek Kumar" userId="7b8db18a-d019-499f-b267-e43a31d5a408" providerId="ADAL" clId="{23848E5E-8561-461C-B68A-C1999B8AEEF6}" dt="2024-10-22T06:45:08.083" v="1599" actId="207"/>
          <ac:spMkLst>
            <pc:docMk/>
            <pc:sldMk cId="3497566965" sldId="2147478974"/>
            <ac:spMk id="13" creationId="{790E2760-67AE-3A05-B297-6FC7C8CA84CC}"/>
          </ac:spMkLst>
        </pc:spChg>
        <pc:spChg chg="add mod topLvl">
          <ac:chgData name="Abhishek Kumar" userId="7b8db18a-d019-499f-b267-e43a31d5a408" providerId="ADAL" clId="{23848E5E-8561-461C-B68A-C1999B8AEEF6}" dt="2024-10-22T06:45:01.998" v="1598" actId="207"/>
          <ac:spMkLst>
            <pc:docMk/>
            <pc:sldMk cId="3497566965" sldId="2147478974"/>
            <ac:spMk id="16" creationId="{912DB0E7-FCC1-D828-64CB-33C8E3CB6CF2}"/>
          </ac:spMkLst>
        </pc:spChg>
        <pc:spChg chg="add mod ord">
          <ac:chgData name="Abhishek Kumar" userId="7b8db18a-d019-499f-b267-e43a31d5a408" providerId="ADAL" clId="{23848E5E-8561-461C-B68A-C1999B8AEEF6}" dt="2024-10-22T06:40:47.925" v="1579" actId="1076"/>
          <ac:spMkLst>
            <pc:docMk/>
            <pc:sldMk cId="3497566965" sldId="2147478974"/>
            <ac:spMk id="17" creationId="{5C86C04C-421B-D979-00DC-014B0819742B}"/>
          </ac:spMkLst>
        </pc:spChg>
        <pc:spChg chg="mod">
          <ac:chgData name="Abhishek Kumar" userId="7b8db18a-d019-499f-b267-e43a31d5a408" providerId="ADAL" clId="{23848E5E-8561-461C-B68A-C1999B8AEEF6}" dt="2024-10-22T05:42:26.865" v="1012"/>
          <ac:spMkLst>
            <pc:docMk/>
            <pc:sldMk cId="3497566965" sldId="2147478974"/>
            <ac:spMk id="28" creationId="{6FBA285F-CBCA-63B7-9A96-FC00DECE077C}"/>
          </ac:spMkLst>
        </pc:spChg>
        <pc:spChg chg="mod">
          <ac:chgData name="Abhishek Kumar" userId="7b8db18a-d019-499f-b267-e43a31d5a408" providerId="ADAL" clId="{23848E5E-8561-461C-B68A-C1999B8AEEF6}" dt="2024-10-22T05:43:59.411" v="1026" actId="404"/>
          <ac:spMkLst>
            <pc:docMk/>
            <pc:sldMk cId="3497566965" sldId="2147478974"/>
            <ac:spMk id="29" creationId="{5E0C301C-FFFD-F326-0653-EC1C06F12CF8}"/>
          </ac:spMkLst>
        </pc:spChg>
        <pc:spChg chg="mod">
          <ac:chgData name="Abhishek Kumar" userId="7b8db18a-d019-499f-b267-e43a31d5a408" providerId="ADAL" clId="{23848E5E-8561-461C-B68A-C1999B8AEEF6}" dt="2024-10-22T05:44:44.857" v="1040" actId="404"/>
          <ac:spMkLst>
            <pc:docMk/>
            <pc:sldMk cId="3497566965" sldId="2147478974"/>
            <ac:spMk id="234" creationId="{D69A0908-983F-4145-6CF2-921322FC2BF0}"/>
          </ac:spMkLst>
        </pc:spChg>
        <pc:spChg chg="mod">
          <ac:chgData name="Abhishek Kumar" userId="7b8db18a-d019-499f-b267-e43a31d5a408" providerId="ADAL" clId="{23848E5E-8561-461C-B68A-C1999B8AEEF6}" dt="2024-10-22T05:44:26.923" v="1035" actId="404"/>
          <ac:spMkLst>
            <pc:docMk/>
            <pc:sldMk cId="3497566965" sldId="2147478974"/>
            <ac:spMk id="235" creationId="{EC60AED2-9899-7FDC-D797-8424C789C0FF}"/>
          </ac:spMkLst>
        </pc:spChg>
        <pc:spChg chg="mod">
          <ac:chgData name="Abhishek Kumar" userId="7b8db18a-d019-499f-b267-e43a31d5a408" providerId="ADAL" clId="{23848E5E-8561-461C-B68A-C1999B8AEEF6}" dt="2024-10-22T05:44:51.487" v="1042" actId="403"/>
          <ac:spMkLst>
            <pc:docMk/>
            <pc:sldMk cId="3497566965" sldId="2147478974"/>
            <ac:spMk id="237" creationId="{49739289-BEA3-1334-BA37-C173C9886343}"/>
          </ac:spMkLst>
        </pc:spChg>
        <pc:spChg chg="mod">
          <ac:chgData name="Abhishek Kumar" userId="7b8db18a-d019-499f-b267-e43a31d5a408" providerId="ADAL" clId="{23848E5E-8561-461C-B68A-C1999B8AEEF6}" dt="2024-10-22T05:42:26.865" v="1012"/>
          <ac:spMkLst>
            <pc:docMk/>
            <pc:sldMk cId="3497566965" sldId="2147478974"/>
            <ac:spMk id="248" creationId="{FBEC8672-2C81-AFDC-1704-54767DF96EC7}"/>
          </ac:spMkLst>
        </pc:spChg>
        <pc:spChg chg="mod">
          <ac:chgData name="Abhishek Kumar" userId="7b8db18a-d019-499f-b267-e43a31d5a408" providerId="ADAL" clId="{23848E5E-8561-461C-B68A-C1999B8AEEF6}" dt="2024-10-22T05:42:26.865" v="1012"/>
          <ac:spMkLst>
            <pc:docMk/>
            <pc:sldMk cId="3497566965" sldId="2147478974"/>
            <ac:spMk id="251" creationId="{5568FD86-9585-635C-3090-218A8DBBBA8D}"/>
          </ac:spMkLst>
        </pc:spChg>
        <pc:spChg chg="mod">
          <ac:chgData name="Abhishek Kumar" userId="7b8db18a-d019-499f-b267-e43a31d5a408" providerId="ADAL" clId="{23848E5E-8561-461C-B68A-C1999B8AEEF6}" dt="2024-10-22T05:42:26.865" v="1012"/>
          <ac:spMkLst>
            <pc:docMk/>
            <pc:sldMk cId="3497566965" sldId="2147478974"/>
            <ac:spMk id="252" creationId="{8124F317-766D-59A2-B5D1-2AC2C24EB9AB}"/>
          </ac:spMkLst>
        </pc:spChg>
        <pc:spChg chg="mod">
          <ac:chgData name="Abhishek Kumar" userId="7b8db18a-d019-499f-b267-e43a31d5a408" providerId="ADAL" clId="{23848E5E-8561-461C-B68A-C1999B8AEEF6}" dt="2024-10-22T05:42:26.865" v="1012"/>
          <ac:spMkLst>
            <pc:docMk/>
            <pc:sldMk cId="3497566965" sldId="2147478974"/>
            <ac:spMk id="253" creationId="{35C89283-355B-E88E-332A-B9D430450E1C}"/>
          </ac:spMkLst>
        </pc:spChg>
        <pc:spChg chg="mod">
          <ac:chgData name="Abhishek Kumar" userId="7b8db18a-d019-499f-b267-e43a31d5a408" providerId="ADAL" clId="{23848E5E-8561-461C-B68A-C1999B8AEEF6}" dt="2024-10-22T06:41:31.743" v="1584" actId="164"/>
          <ac:spMkLst>
            <pc:docMk/>
            <pc:sldMk cId="3497566965" sldId="2147478974"/>
            <ac:spMk id="449" creationId="{83228A1A-AC4F-3C40-177C-5D3C15AA0677}"/>
          </ac:spMkLst>
        </pc:spChg>
        <pc:spChg chg="mod">
          <ac:chgData name="Abhishek Kumar" userId="7b8db18a-d019-499f-b267-e43a31d5a408" providerId="ADAL" clId="{23848E5E-8561-461C-B68A-C1999B8AEEF6}" dt="2024-10-22T05:44:31.875" v="1037" actId="404"/>
          <ac:spMkLst>
            <pc:docMk/>
            <pc:sldMk cId="3497566965" sldId="2147478974"/>
            <ac:spMk id="451" creationId="{74C9A6C1-1A05-B4D7-6DBE-A7B24B984FAF}"/>
          </ac:spMkLst>
        </pc:spChg>
        <pc:spChg chg="mod">
          <ac:chgData name="Abhishek Kumar" userId="7b8db18a-d019-499f-b267-e43a31d5a408" providerId="ADAL" clId="{23848E5E-8561-461C-B68A-C1999B8AEEF6}" dt="2024-10-22T05:43:45.695" v="1023" actId="404"/>
          <ac:spMkLst>
            <pc:docMk/>
            <pc:sldMk cId="3497566965" sldId="2147478974"/>
            <ac:spMk id="455" creationId="{61BA82C3-7043-6364-2B5B-BCBC4C71BBA4}"/>
          </ac:spMkLst>
        </pc:spChg>
        <pc:spChg chg="mod">
          <ac:chgData name="Abhishek Kumar" userId="7b8db18a-d019-499f-b267-e43a31d5a408" providerId="ADAL" clId="{23848E5E-8561-461C-B68A-C1999B8AEEF6}" dt="2024-10-22T05:42:26.865" v="1012"/>
          <ac:spMkLst>
            <pc:docMk/>
            <pc:sldMk cId="3497566965" sldId="2147478974"/>
            <ac:spMk id="456" creationId="{3D7DD058-31CD-8981-B71B-C54CEB71E1D4}"/>
          </ac:spMkLst>
        </pc:spChg>
        <pc:spChg chg="mod">
          <ac:chgData name="Abhishek Kumar" userId="7b8db18a-d019-499f-b267-e43a31d5a408" providerId="ADAL" clId="{23848E5E-8561-461C-B68A-C1999B8AEEF6}" dt="2024-10-22T05:54:44.574" v="1052" actId="14100"/>
          <ac:spMkLst>
            <pc:docMk/>
            <pc:sldMk cId="3497566965" sldId="2147478974"/>
            <ac:spMk id="470" creationId="{5DAEEF52-C1BA-32B1-59DE-51B1002DDE98}"/>
          </ac:spMkLst>
        </pc:spChg>
        <pc:spChg chg="mod">
          <ac:chgData name="Abhishek Kumar" userId="7b8db18a-d019-499f-b267-e43a31d5a408" providerId="ADAL" clId="{23848E5E-8561-461C-B68A-C1999B8AEEF6}" dt="2024-10-22T05:55:09.705" v="1056" actId="1076"/>
          <ac:spMkLst>
            <pc:docMk/>
            <pc:sldMk cId="3497566965" sldId="2147478974"/>
            <ac:spMk id="472" creationId="{EE123091-DCFA-397A-C521-9F7087C8C06E}"/>
          </ac:spMkLst>
        </pc:spChg>
        <pc:spChg chg="mod">
          <ac:chgData name="Abhishek Kumar" userId="7b8db18a-d019-499f-b267-e43a31d5a408" providerId="ADAL" clId="{23848E5E-8561-461C-B68A-C1999B8AEEF6}" dt="2024-10-22T05:54:51.490" v="1053" actId="1076"/>
          <ac:spMkLst>
            <pc:docMk/>
            <pc:sldMk cId="3497566965" sldId="2147478974"/>
            <ac:spMk id="474" creationId="{021EBD1C-4C0C-15F8-0B47-7A3B3CAFAFB1}"/>
          </ac:spMkLst>
        </pc:spChg>
        <pc:spChg chg="mod">
          <ac:chgData name="Abhishek Kumar" userId="7b8db18a-d019-499f-b267-e43a31d5a408" providerId="ADAL" clId="{23848E5E-8561-461C-B68A-C1999B8AEEF6}" dt="2024-10-22T05:54:33.929" v="1051" actId="404"/>
          <ac:spMkLst>
            <pc:docMk/>
            <pc:sldMk cId="3497566965" sldId="2147478974"/>
            <ac:spMk id="475" creationId="{ACBBEEED-49A5-D031-3AB3-42AFB401A346}"/>
          </ac:spMkLst>
        </pc:spChg>
        <pc:spChg chg="mod">
          <ac:chgData name="Abhishek Kumar" userId="7b8db18a-d019-499f-b267-e43a31d5a408" providerId="ADAL" clId="{23848E5E-8561-461C-B68A-C1999B8AEEF6}" dt="2024-10-22T05:42:26.865" v="1012"/>
          <ac:spMkLst>
            <pc:docMk/>
            <pc:sldMk cId="3497566965" sldId="2147478974"/>
            <ac:spMk id="480" creationId="{F0A5B53C-615C-92EF-45C8-0C20C60E68E5}"/>
          </ac:spMkLst>
        </pc:spChg>
        <pc:spChg chg="mod">
          <ac:chgData name="Abhishek Kumar" userId="7b8db18a-d019-499f-b267-e43a31d5a408" providerId="ADAL" clId="{23848E5E-8561-461C-B68A-C1999B8AEEF6}" dt="2024-10-22T05:42:26.865" v="1012"/>
          <ac:spMkLst>
            <pc:docMk/>
            <pc:sldMk cId="3497566965" sldId="2147478974"/>
            <ac:spMk id="481" creationId="{E255D455-4230-FC99-D41D-5A956C161754}"/>
          </ac:spMkLst>
        </pc:spChg>
        <pc:spChg chg="mod">
          <ac:chgData name="Abhishek Kumar" userId="7b8db18a-d019-499f-b267-e43a31d5a408" providerId="ADAL" clId="{23848E5E-8561-461C-B68A-C1999B8AEEF6}" dt="2024-10-22T05:42:26.865" v="1012"/>
          <ac:spMkLst>
            <pc:docMk/>
            <pc:sldMk cId="3497566965" sldId="2147478974"/>
            <ac:spMk id="483" creationId="{EE1E06FF-7EEC-AD42-C79B-C361C26F016A}"/>
          </ac:spMkLst>
        </pc:spChg>
        <pc:spChg chg="mod">
          <ac:chgData name="Abhishek Kumar" userId="7b8db18a-d019-499f-b267-e43a31d5a408" providerId="ADAL" clId="{23848E5E-8561-461C-B68A-C1999B8AEEF6}" dt="2024-10-22T05:42:26.865" v="1012"/>
          <ac:spMkLst>
            <pc:docMk/>
            <pc:sldMk cId="3497566965" sldId="2147478974"/>
            <ac:spMk id="485" creationId="{2E3C972D-49F7-E81D-7555-FFA41468D2BE}"/>
          </ac:spMkLst>
        </pc:spChg>
        <pc:spChg chg="mod">
          <ac:chgData name="Abhishek Kumar" userId="7b8db18a-d019-499f-b267-e43a31d5a408" providerId="ADAL" clId="{23848E5E-8561-461C-B68A-C1999B8AEEF6}" dt="2024-10-22T05:42:26.865" v="1012"/>
          <ac:spMkLst>
            <pc:docMk/>
            <pc:sldMk cId="3497566965" sldId="2147478974"/>
            <ac:spMk id="486" creationId="{863641F2-2032-5479-485E-838D09CB8BA0}"/>
          </ac:spMkLst>
        </pc:spChg>
        <pc:spChg chg="mod">
          <ac:chgData name="Abhishek Kumar" userId="7b8db18a-d019-499f-b267-e43a31d5a408" providerId="ADAL" clId="{23848E5E-8561-461C-B68A-C1999B8AEEF6}" dt="2024-10-22T05:42:26.865" v="1012"/>
          <ac:spMkLst>
            <pc:docMk/>
            <pc:sldMk cId="3497566965" sldId="2147478974"/>
            <ac:spMk id="487" creationId="{8D5C5815-0173-35F7-7795-9C36BFEF435E}"/>
          </ac:spMkLst>
        </pc:spChg>
        <pc:spChg chg="mod">
          <ac:chgData name="Abhishek Kumar" userId="7b8db18a-d019-499f-b267-e43a31d5a408" providerId="ADAL" clId="{23848E5E-8561-461C-B68A-C1999B8AEEF6}" dt="2024-10-22T05:42:26.865" v="1012"/>
          <ac:spMkLst>
            <pc:docMk/>
            <pc:sldMk cId="3497566965" sldId="2147478974"/>
            <ac:spMk id="488" creationId="{EF42789F-892A-C4CE-E07D-C65EB41FA1D0}"/>
          </ac:spMkLst>
        </pc:spChg>
        <pc:spChg chg="mod">
          <ac:chgData name="Abhishek Kumar" userId="7b8db18a-d019-499f-b267-e43a31d5a408" providerId="ADAL" clId="{23848E5E-8561-461C-B68A-C1999B8AEEF6}" dt="2024-10-22T05:42:26.865" v="1012"/>
          <ac:spMkLst>
            <pc:docMk/>
            <pc:sldMk cId="3497566965" sldId="2147478974"/>
            <ac:spMk id="489" creationId="{30F97EF7-F1FD-B272-DA6E-6668E263D832}"/>
          </ac:spMkLst>
        </pc:spChg>
        <pc:spChg chg="mod">
          <ac:chgData name="Abhishek Kumar" userId="7b8db18a-d019-499f-b267-e43a31d5a408" providerId="ADAL" clId="{23848E5E-8561-461C-B68A-C1999B8AEEF6}" dt="2024-10-22T05:42:26.865" v="1012"/>
          <ac:spMkLst>
            <pc:docMk/>
            <pc:sldMk cId="3497566965" sldId="2147478974"/>
            <ac:spMk id="493" creationId="{693FD1D7-D460-A5C4-3277-E6414B67DAFE}"/>
          </ac:spMkLst>
        </pc:spChg>
        <pc:spChg chg="mod">
          <ac:chgData name="Abhishek Kumar" userId="7b8db18a-d019-499f-b267-e43a31d5a408" providerId="ADAL" clId="{23848E5E-8561-461C-B68A-C1999B8AEEF6}" dt="2024-10-22T05:42:26.865" v="1012"/>
          <ac:spMkLst>
            <pc:docMk/>
            <pc:sldMk cId="3497566965" sldId="2147478974"/>
            <ac:spMk id="494" creationId="{FFD159B3-578A-2C91-0CFC-333C932EB988}"/>
          </ac:spMkLst>
        </pc:spChg>
        <pc:spChg chg="mod">
          <ac:chgData name="Abhishek Kumar" userId="7b8db18a-d019-499f-b267-e43a31d5a408" providerId="ADAL" clId="{23848E5E-8561-461C-B68A-C1999B8AEEF6}" dt="2024-10-22T05:42:26.865" v="1012"/>
          <ac:spMkLst>
            <pc:docMk/>
            <pc:sldMk cId="3497566965" sldId="2147478974"/>
            <ac:spMk id="495" creationId="{46F8EAE0-2B06-AD85-1FA9-77EFA8D262DA}"/>
          </ac:spMkLst>
        </pc:spChg>
        <pc:spChg chg="mod">
          <ac:chgData name="Abhishek Kumar" userId="7b8db18a-d019-499f-b267-e43a31d5a408" providerId="ADAL" clId="{23848E5E-8561-461C-B68A-C1999B8AEEF6}" dt="2024-10-22T05:42:26.865" v="1012"/>
          <ac:spMkLst>
            <pc:docMk/>
            <pc:sldMk cId="3497566965" sldId="2147478974"/>
            <ac:spMk id="496" creationId="{FFF607AB-266D-E945-F47E-B603250530C4}"/>
          </ac:spMkLst>
        </pc:spChg>
        <pc:spChg chg="mod">
          <ac:chgData name="Abhishek Kumar" userId="7b8db18a-d019-499f-b267-e43a31d5a408" providerId="ADAL" clId="{23848E5E-8561-461C-B68A-C1999B8AEEF6}" dt="2024-10-22T05:42:26.865" v="1012"/>
          <ac:spMkLst>
            <pc:docMk/>
            <pc:sldMk cId="3497566965" sldId="2147478974"/>
            <ac:spMk id="497" creationId="{1B0F7E38-6DD0-B525-2BFA-FE976D44211E}"/>
          </ac:spMkLst>
        </pc:spChg>
        <pc:spChg chg="mod">
          <ac:chgData name="Abhishek Kumar" userId="7b8db18a-d019-499f-b267-e43a31d5a408" providerId="ADAL" clId="{23848E5E-8561-461C-B68A-C1999B8AEEF6}" dt="2024-10-22T05:42:26.865" v="1012"/>
          <ac:spMkLst>
            <pc:docMk/>
            <pc:sldMk cId="3497566965" sldId="2147478974"/>
            <ac:spMk id="498" creationId="{B9DAB9EA-8459-DF8D-2B6A-389ED2D473C3}"/>
          </ac:spMkLst>
        </pc:spChg>
        <pc:spChg chg="mod">
          <ac:chgData name="Abhishek Kumar" userId="7b8db18a-d019-499f-b267-e43a31d5a408" providerId="ADAL" clId="{23848E5E-8561-461C-B68A-C1999B8AEEF6}" dt="2024-10-22T05:42:26.865" v="1012"/>
          <ac:spMkLst>
            <pc:docMk/>
            <pc:sldMk cId="3497566965" sldId="2147478974"/>
            <ac:spMk id="500" creationId="{00CAAC24-E343-4FDD-37F7-A8C0F760203E}"/>
          </ac:spMkLst>
        </pc:spChg>
        <pc:spChg chg="mod">
          <ac:chgData name="Abhishek Kumar" userId="7b8db18a-d019-499f-b267-e43a31d5a408" providerId="ADAL" clId="{23848E5E-8561-461C-B68A-C1999B8AEEF6}" dt="2024-10-22T05:42:26.865" v="1012"/>
          <ac:spMkLst>
            <pc:docMk/>
            <pc:sldMk cId="3497566965" sldId="2147478974"/>
            <ac:spMk id="501" creationId="{A5FFDBC1-34E8-3AF7-6A71-37CCBDFE7B8E}"/>
          </ac:spMkLst>
        </pc:spChg>
        <pc:spChg chg="mod">
          <ac:chgData name="Abhishek Kumar" userId="7b8db18a-d019-499f-b267-e43a31d5a408" providerId="ADAL" clId="{23848E5E-8561-461C-B68A-C1999B8AEEF6}" dt="2024-10-22T05:42:26.865" v="1012"/>
          <ac:spMkLst>
            <pc:docMk/>
            <pc:sldMk cId="3497566965" sldId="2147478974"/>
            <ac:spMk id="502" creationId="{ACF7F704-451B-B52C-D33B-0AFF3BEE374A}"/>
          </ac:spMkLst>
        </pc:spChg>
        <pc:spChg chg="mod">
          <ac:chgData name="Abhishek Kumar" userId="7b8db18a-d019-499f-b267-e43a31d5a408" providerId="ADAL" clId="{23848E5E-8561-461C-B68A-C1999B8AEEF6}" dt="2024-10-22T05:42:26.865" v="1012"/>
          <ac:spMkLst>
            <pc:docMk/>
            <pc:sldMk cId="3497566965" sldId="2147478974"/>
            <ac:spMk id="503" creationId="{E5BD66FF-7533-73D0-68A1-1A227A757994}"/>
          </ac:spMkLst>
        </pc:spChg>
        <pc:spChg chg="mod">
          <ac:chgData name="Abhishek Kumar" userId="7b8db18a-d019-499f-b267-e43a31d5a408" providerId="ADAL" clId="{23848E5E-8561-461C-B68A-C1999B8AEEF6}" dt="2024-10-22T05:42:26.865" v="1012"/>
          <ac:spMkLst>
            <pc:docMk/>
            <pc:sldMk cId="3497566965" sldId="2147478974"/>
            <ac:spMk id="504" creationId="{B0D96265-B77E-ECFC-84B0-2BCDB9EE5873}"/>
          </ac:spMkLst>
        </pc:spChg>
        <pc:spChg chg="mod">
          <ac:chgData name="Abhishek Kumar" userId="7b8db18a-d019-499f-b267-e43a31d5a408" providerId="ADAL" clId="{23848E5E-8561-461C-B68A-C1999B8AEEF6}" dt="2024-10-22T05:42:26.865" v="1012"/>
          <ac:spMkLst>
            <pc:docMk/>
            <pc:sldMk cId="3497566965" sldId="2147478974"/>
            <ac:spMk id="505" creationId="{C710823C-D9EF-BFF6-319F-E5F6806E4642}"/>
          </ac:spMkLst>
        </pc:spChg>
        <pc:spChg chg="mod">
          <ac:chgData name="Abhishek Kumar" userId="7b8db18a-d019-499f-b267-e43a31d5a408" providerId="ADAL" clId="{23848E5E-8561-461C-B68A-C1999B8AEEF6}" dt="2024-10-22T05:42:26.865" v="1012"/>
          <ac:spMkLst>
            <pc:docMk/>
            <pc:sldMk cId="3497566965" sldId="2147478974"/>
            <ac:spMk id="509" creationId="{5C07C36E-55A6-AEE1-2E1A-F1CEA02BA22C}"/>
          </ac:spMkLst>
        </pc:spChg>
        <pc:spChg chg="mod">
          <ac:chgData name="Abhishek Kumar" userId="7b8db18a-d019-499f-b267-e43a31d5a408" providerId="ADAL" clId="{23848E5E-8561-461C-B68A-C1999B8AEEF6}" dt="2024-10-22T05:42:26.865" v="1012"/>
          <ac:spMkLst>
            <pc:docMk/>
            <pc:sldMk cId="3497566965" sldId="2147478974"/>
            <ac:spMk id="510" creationId="{5241FB3F-10AC-60AE-1104-9EEC28B4EA67}"/>
          </ac:spMkLst>
        </pc:spChg>
        <pc:spChg chg="mod">
          <ac:chgData name="Abhishek Kumar" userId="7b8db18a-d019-499f-b267-e43a31d5a408" providerId="ADAL" clId="{23848E5E-8561-461C-B68A-C1999B8AEEF6}" dt="2024-10-22T05:42:26.865" v="1012"/>
          <ac:spMkLst>
            <pc:docMk/>
            <pc:sldMk cId="3497566965" sldId="2147478974"/>
            <ac:spMk id="511" creationId="{F0E9FB9B-79AF-6FAB-1C9E-9FDABE7B3D3E}"/>
          </ac:spMkLst>
        </pc:spChg>
        <pc:spChg chg="mod">
          <ac:chgData name="Abhishek Kumar" userId="7b8db18a-d019-499f-b267-e43a31d5a408" providerId="ADAL" clId="{23848E5E-8561-461C-B68A-C1999B8AEEF6}" dt="2024-10-22T05:42:26.865" v="1012"/>
          <ac:spMkLst>
            <pc:docMk/>
            <pc:sldMk cId="3497566965" sldId="2147478974"/>
            <ac:spMk id="512" creationId="{BAF04615-794C-8497-DCA1-96474142FA49}"/>
          </ac:spMkLst>
        </pc:spChg>
        <pc:spChg chg="mod">
          <ac:chgData name="Abhishek Kumar" userId="7b8db18a-d019-499f-b267-e43a31d5a408" providerId="ADAL" clId="{23848E5E-8561-461C-B68A-C1999B8AEEF6}" dt="2024-10-22T05:42:26.865" v="1012"/>
          <ac:spMkLst>
            <pc:docMk/>
            <pc:sldMk cId="3497566965" sldId="2147478974"/>
            <ac:spMk id="513" creationId="{2D7FBCAA-EC36-E1E8-59DC-6644A6430B49}"/>
          </ac:spMkLst>
        </pc:spChg>
        <pc:spChg chg="mod">
          <ac:chgData name="Abhishek Kumar" userId="7b8db18a-d019-499f-b267-e43a31d5a408" providerId="ADAL" clId="{23848E5E-8561-461C-B68A-C1999B8AEEF6}" dt="2024-10-22T05:42:26.865" v="1012"/>
          <ac:spMkLst>
            <pc:docMk/>
            <pc:sldMk cId="3497566965" sldId="2147478974"/>
            <ac:spMk id="514" creationId="{BADF2272-9D0F-A6BE-C06B-49ECCC25EF67}"/>
          </ac:spMkLst>
        </pc:spChg>
        <pc:spChg chg="mod">
          <ac:chgData name="Abhishek Kumar" userId="7b8db18a-d019-499f-b267-e43a31d5a408" providerId="ADAL" clId="{23848E5E-8561-461C-B68A-C1999B8AEEF6}" dt="2024-10-22T05:42:26.865" v="1012"/>
          <ac:spMkLst>
            <pc:docMk/>
            <pc:sldMk cId="3497566965" sldId="2147478974"/>
            <ac:spMk id="516" creationId="{48BDE683-823E-33D1-0752-C65A4E9459F3}"/>
          </ac:spMkLst>
        </pc:spChg>
        <pc:spChg chg="mod">
          <ac:chgData name="Abhishek Kumar" userId="7b8db18a-d019-499f-b267-e43a31d5a408" providerId="ADAL" clId="{23848E5E-8561-461C-B68A-C1999B8AEEF6}" dt="2024-10-22T05:42:26.865" v="1012"/>
          <ac:spMkLst>
            <pc:docMk/>
            <pc:sldMk cId="3497566965" sldId="2147478974"/>
            <ac:spMk id="517" creationId="{AED33BE2-B30F-A548-4822-17219A6639FC}"/>
          </ac:spMkLst>
        </pc:spChg>
        <pc:spChg chg="mod">
          <ac:chgData name="Abhishek Kumar" userId="7b8db18a-d019-499f-b267-e43a31d5a408" providerId="ADAL" clId="{23848E5E-8561-461C-B68A-C1999B8AEEF6}" dt="2024-10-22T05:42:26.865" v="1012"/>
          <ac:spMkLst>
            <pc:docMk/>
            <pc:sldMk cId="3497566965" sldId="2147478974"/>
            <ac:spMk id="518" creationId="{80F3D486-E71A-6102-2E2C-86F691E14C78}"/>
          </ac:spMkLst>
        </pc:spChg>
        <pc:spChg chg="mod">
          <ac:chgData name="Abhishek Kumar" userId="7b8db18a-d019-499f-b267-e43a31d5a408" providerId="ADAL" clId="{23848E5E-8561-461C-B68A-C1999B8AEEF6}" dt="2024-10-22T05:42:26.865" v="1012"/>
          <ac:spMkLst>
            <pc:docMk/>
            <pc:sldMk cId="3497566965" sldId="2147478974"/>
            <ac:spMk id="519" creationId="{D51A8425-E6CA-D81B-0B0A-DB7D06793967}"/>
          </ac:spMkLst>
        </pc:spChg>
        <pc:spChg chg="mod">
          <ac:chgData name="Abhishek Kumar" userId="7b8db18a-d019-499f-b267-e43a31d5a408" providerId="ADAL" clId="{23848E5E-8561-461C-B68A-C1999B8AEEF6}" dt="2024-10-22T05:42:26.865" v="1012"/>
          <ac:spMkLst>
            <pc:docMk/>
            <pc:sldMk cId="3497566965" sldId="2147478974"/>
            <ac:spMk id="520" creationId="{D4C6CF3E-BDC8-62E6-BBBD-0AEFBEBAFD26}"/>
          </ac:spMkLst>
        </pc:spChg>
        <pc:spChg chg="mod">
          <ac:chgData name="Abhishek Kumar" userId="7b8db18a-d019-499f-b267-e43a31d5a408" providerId="ADAL" clId="{23848E5E-8561-461C-B68A-C1999B8AEEF6}" dt="2024-10-22T05:42:26.865" v="1012"/>
          <ac:spMkLst>
            <pc:docMk/>
            <pc:sldMk cId="3497566965" sldId="2147478974"/>
            <ac:spMk id="521" creationId="{FD413835-E52B-9993-2DFF-FD94617A44BE}"/>
          </ac:spMkLst>
        </pc:spChg>
        <pc:spChg chg="mod">
          <ac:chgData name="Abhishek Kumar" userId="7b8db18a-d019-499f-b267-e43a31d5a408" providerId="ADAL" clId="{23848E5E-8561-461C-B68A-C1999B8AEEF6}" dt="2024-10-22T05:42:26.865" v="1012"/>
          <ac:spMkLst>
            <pc:docMk/>
            <pc:sldMk cId="3497566965" sldId="2147478974"/>
            <ac:spMk id="522" creationId="{89CAF862-67BE-B7A0-7826-B9F82BD0A340}"/>
          </ac:spMkLst>
        </pc:spChg>
        <pc:spChg chg="mod">
          <ac:chgData name="Abhishek Kumar" userId="7b8db18a-d019-499f-b267-e43a31d5a408" providerId="ADAL" clId="{23848E5E-8561-461C-B68A-C1999B8AEEF6}" dt="2024-10-22T05:42:26.865" v="1012"/>
          <ac:spMkLst>
            <pc:docMk/>
            <pc:sldMk cId="3497566965" sldId="2147478974"/>
            <ac:spMk id="523" creationId="{C620FDE7-701C-E8EE-3B59-0F84376AC08E}"/>
          </ac:spMkLst>
        </pc:spChg>
        <pc:spChg chg="mod">
          <ac:chgData name="Abhishek Kumar" userId="7b8db18a-d019-499f-b267-e43a31d5a408" providerId="ADAL" clId="{23848E5E-8561-461C-B68A-C1999B8AEEF6}" dt="2024-10-22T05:42:26.865" v="1012"/>
          <ac:spMkLst>
            <pc:docMk/>
            <pc:sldMk cId="3497566965" sldId="2147478974"/>
            <ac:spMk id="524" creationId="{6605D215-8449-8B7D-C6F9-87E0DBD0EECC}"/>
          </ac:spMkLst>
        </pc:spChg>
        <pc:spChg chg="mod">
          <ac:chgData name="Abhishek Kumar" userId="7b8db18a-d019-499f-b267-e43a31d5a408" providerId="ADAL" clId="{23848E5E-8561-461C-B68A-C1999B8AEEF6}" dt="2024-10-22T05:42:26.865" v="1012"/>
          <ac:spMkLst>
            <pc:docMk/>
            <pc:sldMk cId="3497566965" sldId="2147478974"/>
            <ac:spMk id="525" creationId="{656B39C9-9C15-CD77-E684-7E4819F8E5E6}"/>
          </ac:spMkLst>
        </pc:spChg>
        <pc:spChg chg="mod">
          <ac:chgData name="Abhishek Kumar" userId="7b8db18a-d019-499f-b267-e43a31d5a408" providerId="ADAL" clId="{23848E5E-8561-461C-B68A-C1999B8AEEF6}" dt="2024-10-22T05:42:26.865" v="1012"/>
          <ac:spMkLst>
            <pc:docMk/>
            <pc:sldMk cId="3497566965" sldId="2147478974"/>
            <ac:spMk id="526" creationId="{02582C7B-10DB-31C5-00D4-9987FA02AE9A}"/>
          </ac:spMkLst>
        </pc:spChg>
        <pc:spChg chg="mod">
          <ac:chgData name="Abhishek Kumar" userId="7b8db18a-d019-499f-b267-e43a31d5a408" providerId="ADAL" clId="{23848E5E-8561-461C-B68A-C1999B8AEEF6}" dt="2024-10-22T05:42:26.865" v="1012"/>
          <ac:spMkLst>
            <pc:docMk/>
            <pc:sldMk cId="3497566965" sldId="2147478974"/>
            <ac:spMk id="528" creationId="{8E31C39D-AB22-4F26-35D8-E1D297F6325C}"/>
          </ac:spMkLst>
        </pc:spChg>
        <pc:spChg chg="mod">
          <ac:chgData name="Abhishek Kumar" userId="7b8db18a-d019-499f-b267-e43a31d5a408" providerId="ADAL" clId="{23848E5E-8561-461C-B68A-C1999B8AEEF6}" dt="2024-10-22T05:42:26.865" v="1012"/>
          <ac:spMkLst>
            <pc:docMk/>
            <pc:sldMk cId="3497566965" sldId="2147478974"/>
            <ac:spMk id="529" creationId="{F918CD7C-3821-EBB5-BC63-D82E6EAAAFC0}"/>
          </ac:spMkLst>
        </pc:spChg>
        <pc:spChg chg="mod">
          <ac:chgData name="Abhishek Kumar" userId="7b8db18a-d019-499f-b267-e43a31d5a408" providerId="ADAL" clId="{23848E5E-8561-461C-B68A-C1999B8AEEF6}" dt="2024-10-22T05:42:26.865" v="1012"/>
          <ac:spMkLst>
            <pc:docMk/>
            <pc:sldMk cId="3497566965" sldId="2147478974"/>
            <ac:spMk id="530" creationId="{B05FB928-FECF-0629-C7AC-27F6E96A341D}"/>
          </ac:spMkLst>
        </pc:spChg>
        <pc:spChg chg="mod">
          <ac:chgData name="Abhishek Kumar" userId="7b8db18a-d019-499f-b267-e43a31d5a408" providerId="ADAL" clId="{23848E5E-8561-461C-B68A-C1999B8AEEF6}" dt="2024-10-22T05:42:26.865" v="1012"/>
          <ac:spMkLst>
            <pc:docMk/>
            <pc:sldMk cId="3497566965" sldId="2147478974"/>
            <ac:spMk id="531" creationId="{1136B7A0-AFBF-697A-107B-0299C291074F}"/>
          </ac:spMkLst>
        </pc:spChg>
        <pc:spChg chg="mod">
          <ac:chgData name="Abhishek Kumar" userId="7b8db18a-d019-499f-b267-e43a31d5a408" providerId="ADAL" clId="{23848E5E-8561-461C-B68A-C1999B8AEEF6}" dt="2024-10-22T05:42:26.865" v="1012"/>
          <ac:spMkLst>
            <pc:docMk/>
            <pc:sldMk cId="3497566965" sldId="2147478974"/>
            <ac:spMk id="532" creationId="{3894AA72-E0E0-861B-9BCC-4D01BFCB7F0E}"/>
          </ac:spMkLst>
        </pc:spChg>
        <pc:spChg chg="mod">
          <ac:chgData name="Abhishek Kumar" userId="7b8db18a-d019-499f-b267-e43a31d5a408" providerId="ADAL" clId="{23848E5E-8561-461C-B68A-C1999B8AEEF6}" dt="2024-10-22T05:42:26.865" v="1012"/>
          <ac:spMkLst>
            <pc:docMk/>
            <pc:sldMk cId="3497566965" sldId="2147478974"/>
            <ac:spMk id="533" creationId="{DCCBD6B0-07A2-3484-B779-7B98A9BCEC69}"/>
          </ac:spMkLst>
        </pc:spChg>
        <pc:spChg chg="mod">
          <ac:chgData name="Abhishek Kumar" userId="7b8db18a-d019-499f-b267-e43a31d5a408" providerId="ADAL" clId="{23848E5E-8561-461C-B68A-C1999B8AEEF6}" dt="2024-10-22T06:35:24.654" v="1434" actId="404"/>
          <ac:spMkLst>
            <pc:docMk/>
            <pc:sldMk cId="3497566965" sldId="2147478974"/>
            <ac:spMk id="567" creationId="{9A095DDF-EDAE-3DB9-4E4E-4E559BB96A60}"/>
          </ac:spMkLst>
        </pc:spChg>
        <pc:spChg chg="mod">
          <ac:chgData name="Abhishek Kumar" userId="7b8db18a-d019-499f-b267-e43a31d5a408" providerId="ADAL" clId="{23848E5E-8561-461C-B68A-C1999B8AEEF6}" dt="2024-10-22T06:38:10.106" v="1491" actId="1076"/>
          <ac:spMkLst>
            <pc:docMk/>
            <pc:sldMk cId="3497566965" sldId="2147478974"/>
            <ac:spMk id="569" creationId="{21E1EC9B-D9D8-89BD-ADA7-4B7285899AFC}"/>
          </ac:spMkLst>
        </pc:spChg>
        <pc:spChg chg="mod">
          <ac:chgData name="Abhishek Kumar" userId="7b8db18a-d019-499f-b267-e43a31d5a408" providerId="ADAL" clId="{23848E5E-8561-461C-B68A-C1999B8AEEF6}" dt="2024-10-22T06:38:09.799" v="1490" actId="14100"/>
          <ac:spMkLst>
            <pc:docMk/>
            <pc:sldMk cId="3497566965" sldId="2147478974"/>
            <ac:spMk id="570" creationId="{9C648C6E-EA7D-F126-E333-B8FC87246C49}"/>
          </ac:spMkLst>
        </pc:spChg>
        <pc:spChg chg="mod">
          <ac:chgData name="Abhishek Kumar" userId="7b8db18a-d019-499f-b267-e43a31d5a408" providerId="ADAL" clId="{23848E5E-8561-461C-B68A-C1999B8AEEF6}" dt="2024-10-22T06:34:56.246" v="1407" actId="404"/>
          <ac:spMkLst>
            <pc:docMk/>
            <pc:sldMk cId="3497566965" sldId="2147478974"/>
            <ac:spMk id="571" creationId="{046394C2-B5EB-2E7B-77B5-9DD86AA8CCDB}"/>
          </ac:spMkLst>
        </pc:spChg>
        <pc:spChg chg="mod">
          <ac:chgData name="Abhishek Kumar" userId="7b8db18a-d019-499f-b267-e43a31d5a408" providerId="ADAL" clId="{23848E5E-8561-461C-B68A-C1999B8AEEF6}" dt="2024-10-22T06:35:57.595" v="1440" actId="1076"/>
          <ac:spMkLst>
            <pc:docMk/>
            <pc:sldMk cId="3497566965" sldId="2147478974"/>
            <ac:spMk id="572" creationId="{92B5F788-9AAC-4A77-CD2E-C259F6AAF466}"/>
          </ac:spMkLst>
        </pc:spChg>
        <pc:spChg chg="mod">
          <ac:chgData name="Abhishek Kumar" userId="7b8db18a-d019-499f-b267-e43a31d5a408" providerId="ADAL" clId="{23848E5E-8561-461C-B68A-C1999B8AEEF6}" dt="2024-10-22T06:36:16.621" v="1444" actId="14100"/>
          <ac:spMkLst>
            <pc:docMk/>
            <pc:sldMk cId="3497566965" sldId="2147478974"/>
            <ac:spMk id="573" creationId="{2A80DB1F-8A84-4EC4-E79A-B7DD1143ADBB}"/>
          </ac:spMkLst>
        </pc:spChg>
        <pc:spChg chg="mod">
          <ac:chgData name="Abhishek Kumar" userId="7b8db18a-d019-499f-b267-e43a31d5a408" providerId="ADAL" clId="{23848E5E-8561-461C-B68A-C1999B8AEEF6}" dt="2024-10-22T06:34:33.054" v="1399"/>
          <ac:spMkLst>
            <pc:docMk/>
            <pc:sldMk cId="3497566965" sldId="2147478974"/>
            <ac:spMk id="583" creationId="{A858ADFB-191B-7716-4873-12DED414999D}"/>
          </ac:spMkLst>
        </pc:spChg>
        <pc:spChg chg="mod">
          <ac:chgData name="Abhishek Kumar" userId="7b8db18a-d019-499f-b267-e43a31d5a408" providerId="ADAL" clId="{23848E5E-8561-461C-B68A-C1999B8AEEF6}" dt="2024-10-22T06:34:33.054" v="1399"/>
          <ac:spMkLst>
            <pc:docMk/>
            <pc:sldMk cId="3497566965" sldId="2147478974"/>
            <ac:spMk id="584" creationId="{E6AE1FF5-840F-9D96-D844-3746E5CF77B2}"/>
          </ac:spMkLst>
        </pc:spChg>
        <pc:spChg chg="mod">
          <ac:chgData name="Abhishek Kumar" userId="7b8db18a-d019-499f-b267-e43a31d5a408" providerId="ADAL" clId="{23848E5E-8561-461C-B68A-C1999B8AEEF6}" dt="2024-10-22T06:34:33.054" v="1399"/>
          <ac:spMkLst>
            <pc:docMk/>
            <pc:sldMk cId="3497566965" sldId="2147478974"/>
            <ac:spMk id="586" creationId="{89ACEB7A-5245-D849-B343-EEBE32617CD6}"/>
          </ac:spMkLst>
        </pc:spChg>
        <pc:spChg chg="mod">
          <ac:chgData name="Abhishek Kumar" userId="7b8db18a-d019-499f-b267-e43a31d5a408" providerId="ADAL" clId="{23848E5E-8561-461C-B68A-C1999B8AEEF6}" dt="2024-10-22T06:34:33.054" v="1399"/>
          <ac:spMkLst>
            <pc:docMk/>
            <pc:sldMk cId="3497566965" sldId="2147478974"/>
            <ac:spMk id="587" creationId="{E705FDAF-8EDC-F40A-7919-062E2C728808}"/>
          </ac:spMkLst>
        </pc:spChg>
        <pc:spChg chg="mod">
          <ac:chgData name="Abhishek Kumar" userId="7b8db18a-d019-499f-b267-e43a31d5a408" providerId="ADAL" clId="{23848E5E-8561-461C-B68A-C1999B8AEEF6}" dt="2024-10-22T06:34:33.054" v="1399"/>
          <ac:spMkLst>
            <pc:docMk/>
            <pc:sldMk cId="3497566965" sldId="2147478974"/>
            <ac:spMk id="589" creationId="{8683B0F3-AC77-0037-D5E2-E7E513C1CA69}"/>
          </ac:spMkLst>
        </pc:spChg>
        <pc:spChg chg="mod">
          <ac:chgData name="Abhishek Kumar" userId="7b8db18a-d019-499f-b267-e43a31d5a408" providerId="ADAL" clId="{23848E5E-8561-461C-B68A-C1999B8AEEF6}" dt="2024-10-22T06:34:33.054" v="1399"/>
          <ac:spMkLst>
            <pc:docMk/>
            <pc:sldMk cId="3497566965" sldId="2147478974"/>
            <ac:spMk id="590" creationId="{C306B1E5-5F8C-3A9E-B2F6-E11A9F0D1FD9}"/>
          </ac:spMkLst>
        </pc:spChg>
        <pc:spChg chg="mod">
          <ac:chgData name="Abhishek Kumar" userId="7b8db18a-d019-499f-b267-e43a31d5a408" providerId="ADAL" clId="{23848E5E-8561-461C-B68A-C1999B8AEEF6}" dt="2024-10-22T06:34:33.054" v="1399"/>
          <ac:spMkLst>
            <pc:docMk/>
            <pc:sldMk cId="3497566965" sldId="2147478974"/>
            <ac:spMk id="591" creationId="{968E24D0-C339-8616-BB05-29521FF1FF64}"/>
          </ac:spMkLst>
        </pc:spChg>
        <pc:spChg chg="mod">
          <ac:chgData name="Abhishek Kumar" userId="7b8db18a-d019-499f-b267-e43a31d5a408" providerId="ADAL" clId="{23848E5E-8561-461C-B68A-C1999B8AEEF6}" dt="2024-10-22T06:34:33.054" v="1399"/>
          <ac:spMkLst>
            <pc:docMk/>
            <pc:sldMk cId="3497566965" sldId="2147478974"/>
            <ac:spMk id="592" creationId="{870EC5F7-E9F1-4FDF-67AB-793D939B7392}"/>
          </ac:spMkLst>
        </pc:spChg>
        <pc:spChg chg="add mod">
          <ac:chgData name="Abhishek Kumar" userId="7b8db18a-d019-499f-b267-e43a31d5a408" providerId="ADAL" clId="{23848E5E-8561-461C-B68A-C1999B8AEEF6}" dt="2024-10-22T06:40:34.909" v="1576" actId="1076"/>
          <ac:spMkLst>
            <pc:docMk/>
            <pc:sldMk cId="3497566965" sldId="2147478974"/>
            <ac:spMk id="596" creationId="{862C0670-6AE7-D1D2-1898-0CF6F0CB63DC}"/>
          </ac:spMkLst>
        </pc:spChg>
        <pc:spChg chg="add mod">
          <ac:chgData name="Abhishek Kumar" userId="7b8db18a-d019-499f-b267-e43a31d5a408" providerId="ADAL" clId="{23848E5E-8561-461C-B68A-C1999B8AEEF6}" dt="2024-10-22T06:43:11.806" v="1593" actId="339"/>
          <ac:spMkLst>
            <pc:docMk/>
            <pc:sldMk cId="3497566965" sldId="2147478974"/>
            <ac:spMk id="598" creationId="{F5D1AB77-DA5C-B5A1-6155-028FF85EE7E7}"/>
          </ac:spMkLst>
        </pc:spChg>
        <pc:spChg chg="add mod ord">
          <ac:chgData name="Abhishek Kumar" userId="7b8db18a-d019-499f-b267-e43a31d5a408" providerId="ADAL" clId="{23848E5E-8561-461C-B68A-C1999B8AEEF6}" dt="2024-10-22T06:58:22.429" v="1770" actId="166"/>
          <ac:spMkLst>
            <pc:docMk/>
            <pc:sldMk cId="3497566965" sldId="2147478974"/>
            <ac:spMk id="599" creationId="{2D549BAC-463C-1D3B-D144-625009C26DA1}"/>
          </ac:spMkLst>
        </pc:spChg>
        <pc:spChg chg="add mod ord">
          <ac:chgData name="Abhishek Kumar" userId="7b8db18a-d019-499f-b267-e43a31d5a408" providerId="ADAL" clId="{23848E5E-8561-461C-B68A-C1999B8AEEF6}" dt="2024-10-22T07:00:34.034" v="1783" actId="166"/>
          <ac:spMkLst>
            <pc:docMk/>
            <pc:sldMk cId="3497566965" sldId="2147478974"/>
            <ac:spMk id="600" creationId="{9798202B-F7C4-E273-12B6-9C7C19978DFE}"/>
          </ac:spMkLst>
        </pc:spChg>
        <pc:spChg chg="add mod">
          <ac:chgData name="Abhishek Kumar" userId="7b8db18a-d019-499f-b267-e43a31d5a408" providerId="ADAL" clId="{23848E5E-8561-461C-B68A-C1999B8AEEF6}" dt="2024-10-22T06:47:18.845" v="1623" actId="1076"/>
          <ac:spMkLst>
            <pc:docMk/>
            <pc:sldMk cId="3497566965" sldId="2147478974"/>
            <ac:spMk id="601" creationId="{0ED49F98-E936-26E4-7C2C-A1E7741F3A7C}"/>
          </ac:spMkLst>
        </pc:spChg>
        <pc:spChg chg="add mod">
          <ac:chgData name="Abhishek Kumar" userId="7b8db18a-d019-499f-b267-e43a31d5a408" providerId="ADAL" clId="{23848E5E-8561-461C-B68A-C1999B8AEEF6}" dt="2024-10-22T06:50:04.508" v="1671" actId="1076"/>
          <ac:spMkLst>
            <pc:docMk/>
            <pc:sldMk cId="3497566965" sldId="2147478974"/>
            <ac:spMk id="603" creationId="{AF9905B0-2EAE-8A8D-FD4B-2EAA73135264}"/>
          </ac:spMkLst>
        </pc:spChg>
        <pc:spChg chg="add mod">
          <ac:chgData name="Abhishek Kumar" userId="7b8db18a-d019-499f-b267-e43a31d5a408" providerId="ADAL" clId="{23848E5E-8561-461C-B68A-C1999B8AEEF6}" dt="2024-10-22T06:59:25.841" v="1776" actId="164"/>
          <ac:spMkLst>
            <pc:docMk/>
            <pc:sldMk cId="3497566965" sldId="2147478974"/>
            <ac:spMk id="604" creationId="{94013359-5907-568A-1C62-7524E18FC411}"/>
          </ac:spMkLst>
        </pc:spChg>
        <pc:spChg chg="add mod">
          <ac:chgData name="Abhishek Kumar" userId="7b8db18a-d019-499f-b267-e43a31d5a408" providerId="ADAL" clId="{23848E5E-8561-461C-B68A-C1999B8AEEF6}" dt="2024-10-22T06:59:25.841" v="1776" actId="164"/>
          <ac:spMkLst>
            <pc:docMk/>
            <pc:sldMk cId="3497566965" sldId="2147478974"/>
            <ac:spMk id="605" creationId="{9A8D18D7-FA8E-51F9-96D6-AE70CB4FAA53}"/>
          </ac:spMkLst>
        </pc:spChg>
        <pc:spChg chg="add mod">
          <ac:chgData name="Abhishek Kumar" userId="7b8db18a-d019-499f-b267-e43a31d5a408" providerId="ADAL" clId="{23848E5E-8561-461C-B68A-C1999B8AEEF6}" dt="2024-10-22T06:59:25.841" v="1776" actId="164"/>
          <ac:spMkLst>
            <pc:docMk/>
            <pc:sldMk cId="3497566965" sldId="2147478974"/>
            <ac:spMk id="606" creationId="{40D7CF5B-D80B-139C-ED1A-84B16B21CF25}"/>
          </ac:spMkLst>
        </pc:spChg>
        <pc:spChg chg="add mod">
          <ac:chgData name="Abhishek Kumar" userId="7b8db18a-d019-499f-b267-e43a31d5a408" providerId="ADAL" clId="{23848E5E-8561-461C-B68A-C1999B8AEEF6}" dt="2024-10-22T06:59:40.036" v="1777" actId="164"/>
          <ac:spMkLst>
            <pc:docMk/>
            <pc:sldMk cId="3497566965" sldId="2147478974"/>
            <ac:spMk id="607" creationId="{E1608F57-D75C-B841-6CF2-E0073743F5E1}"/>
          </ac:spMkLst>
        </pc:spChg>
        <pc:spChg chg="add mod">
          <ac:chgData name="Abhishek Kumar" userId="7b8db18a-d019-499f-b267-e43a31d5a408" providerId="ADAL" clId="{23848E5E-8561-461C-B68A-C1999B8AEEF6}" dt="2024-10-22T06:59:25.841" v="1776" actId="164"/>
          <ac:spMkLst>
            <pc:docMk/>
            <pc:sldMk cId="3497566965" sldId="2147478974"/>
            <ac:spMk id="609" creationId="{C57EED85-BE39-B511-BEA3-816714A9B08C}"/>
          </ac:spMkLst>
        </pc:spChg>
        <pc:spChg chg="add mod">
          <ac:chgData name="Abhishek Kumar" userId="7b8db18a-d019-499f-b267-e43a31d5a408" providerId="ADAL" clId="{23848E5E-8561-461C-B68A-C1999B8AEEF6}" dt="2024-10-22T06:59:40.036" v="1777" actId="164"/>
          <ac:spMkLst>
            <pc:docMk/>
            <pc:sldMk cId="3497566965" sldId="2147478974"/>
            <ac:spMk id="610" creationId="{274DFE21-D6C2-CEB9-96F3-7177A198527B}"/>
          </ac:spMkLst>
        </pc:spChg>
        <pc:spChg chg="add mod">
          <ac:chgData name="Abhishek Kumar" userId="7b8db18a-d019-499f-b267-e43a31d5a408" providerId="ADAL" clId="{23848E5E-8561-461C-B68A-C1999B8AEEF6}" dt="2024-10-22T06:59:40.036" v="1777" actId="164"/>
          <ac:spMkLst>
            <pc:docMk/>
            <pc:sldMk cId="3497566965" sldId="2147478974"/>
            <ac:spMk id="611" creationId="{58B41B13-DF73-7B6A-1B44-EB35974A8ED0}"/>
          </ac:spMkLst>
        </pc:spChg>
        <pc:spChg chg="add mod">
          <ac:chgData name="Abhishek Kumar" userId="7b8db18a-d019-499f-b267-e43a31d5a408" providerId="ADAL" clId="{23848E5E-8561-461C-B68A-C1999B8AEEF6}" dt="2024-10-22T06:59:25.841" v="1776" actId="164"/>
          <ac:spMkLst>
            <pc:docMk/>
            <pc:sldMk cId="3497566965" sldId="2147478974"/>
            <ac:spMk id="614" creationId="{E9003419-0AA7-415E-5D7A-0F2D28DE8366}"/>
          </ac:spMkLst>
        </pc:spChg>
        <pc:spChg chg="add mod">
          <ac:chgData name="Abhishek Kumar" userId="7b8db18a-d019-499f-b267-e43a31d5a408" providerId="ADAL" clId="{23848E5E-8561-461C-B68A-C1999B8AEEF6}" dt="2024-10-22T06:59:25.841" v="1776" actId="164"/>
          <ac:spMkLst>
            <pc:docMk/>
            <pc:sldMk cId="3497566965" sldId="2147478974"/>
            <ac:spMk id="615" creationId="{D8C86FF3-9109-0FD1-E2AE-1CF09418CBCC}"/>
          </ac:spMkLst>
        </pc:spChg>
        <pc:spChg chg="add mod">
          <ac:chgData name="Abhishek Kumar" userId="7b8db18a-d019-499f-b267-e43a31d5a408" providerId="ADAL" clId="{23848E5E-8561-461C-B68A-C1999B8AEEF6}" dt="2024-10-22T06:59:40.036" v="1777" actId="164"/>
          <ac:spMkLst>
            <pc:docMk/>
            <pc:sldMk cId="3497566965" sldId="2147478974"/>
            <ac:spMk id="619" creationId="{DCEDF3DD-FAE0-9828-A7E2-35E296A403FB}"/>
          </ac:spMkLst>
        </pc:spChg>
        <pc:spChg chg="add mod">
          <ac:chgData name="Abhishek Kumar" userId="7b8db18a-d019-499f-b267-e43a31d5a408" providerId="ADAL" clId="{23848E5E-8561-461C-B68A-C1999B8AEEF6}" dt="2024-10-22T06:59:48.693" v="1778" actId="164"/>
          <ac:spMkLst>
            <pc:docMk/>
            <pc:sldMk cId="3497566965" sldId="2147478974"/>
            <ac:spMk id="620" creationId="{5517D461-7151-E813-919E-DB9849471EB3}"/>
          </ac:spMkLst>
        </pc:spChg>
        <pc:spChg chg="add mod">
          <ac:chgData name="Abhishek Kumar" userId="7b8db18a-d019-499f-b267-e43a31d5a408" providerId="ADAL" clId="{23848E5E-8561-461C-B68A-C1999B8AEEF6}" dt="2024-10-22T06:59:48.693" v="1778" actId="164"/>
          <ac:spMkLst>
            <pc:docMk/>
            <pc:sldMk cId="3497566965" sldId="2147478974"/>
            <ac:spMk id="621" creationId="{87361262-24D1-AB38-7414-B54992F73519}"/>
          </ac:spMkLst>
        </pc:spChg>
        <pc:spChg chg="add mod">
          <ac:chgData name="Abhishek Kumar" userId="7b8db18a-d019-499f-b267-e43a31d5a408" providerId="ADAL" clId="{23848E5E-8561-461C-B68A-C1999B8AEEF6}" dt="2024-10-22T06:59:48.693" v="1778" actId="164"/>
          <ac:spMkLst>
            <pc:docMk/>
            <pc:sldMk cId="3497566965" sldId="2147478974"/>
            <ac:spMk id="622" creationId="{7DCDEAB8-3007-8C99-9E19-CE78CC8E9AE5}"/>
          </ac:spMkLst>
        </pc:spChg>
        <pc:spChg chg="add mod">
          <ac:chgData name="Abhishek Kumar" userId="7b8db18a-d019-499f-b267-e43a31d5a408" providerId="ADAL" clId="{23848E5E-8561-461C-B68A-C1999B8AEEF6}" dt="2024-10-22T06:59:48.693" v="1778" actId="164"/>
          <ac:spMkLst>
            <pc:docMk/>
            <pc:sldMk cId="3497566965" sldId="2147478974"/>
            <ac:spMk id="623" creationId="{7A43A317-1CA4-B95A-5E32-6F1F5B4D349F}"/>
          </ac:spMkLst>
        </pc:spChg>
        <pc:spChg chg="add mod">
          <ac:chgData name="Abhishek Kumar" userId="7b8db18a-d019-499f-b267-e43a31d5a408" providerId="ADAL" clId="{23848E5E-8561-461C-B68A-C1999B8AEEF6}" dt="2024-10-22T06:59:48.693" v="1778" actId="164"/>
          <ac:spMkLst>
            <pc:docMk/>
            <pc:sldMk cId="3497566965" sldId="2147478974"/>
            <ac:spMk id="624" creationId="{CCA0ADA7-9782-638B-EAC8-38E7944F5BC7}"/>
          </ac:spMkLst>
        </pc:spChg>
        <pc:spChg chg="add mod">
          <ac:chgData name="Abhishek Kumar" userId="7b8db18a-d019-499f-b267-e43a31d5a408" providerId="ADAL" clId="{23848E5E-8561-461C-B68A-C1999B8AEEF6}" dt="2024-10-22T07:01:40.535" v="1792" actId="1076"/>
          <ac:spMkLst>
            <pc:docMk/>
            <pc:sldMk cId="3497566965" sldId="2147478974"/>
            <ac:spMk id="628" creationId="{34D2BDD7-27BD-56B4-6037-9A319750EBD2}"/>
          </ac:spMkLst>
        </pc:spChg>
        <pc:grpChg chg="add mod">
          <ac:chgData name="Abhishek Kumar" userId="7b8db18a-d019-499f-b267-e43a31d5a408" providerId="ADAL" clId="{23848E5E-8561-461C-B68A-C1999B8AEEF6}" dt="2024-10-22T05:45:30.097" v="1044" actId="164"/>
          <ac:grpSpMkLst>
            <pc:docMk/>
            <pc:sldMk cId="3497566965" sldId="2147478974"/>
            <ac:grpSpMk id="22" creationId="{225A089C-EE4C-BD72-94D8-4543EDC5656C}"/>
          </ac:grpSpMkLst>
        </pc:grpChg>
        <pc:grpChg chg="mod">
          <ac:chgData name="Abhishek Kumar" userId="7b8db18a-d019-499f-b267-e43a31d5a408" providerId="ADAL" clId="{23848E5E-8561-461C-B68A-C1999B8AEEF6}" dt="2024-10-22T05:42:26.865" v="1012"/>
          <ac:grpSpMkLst>
            <pc:docMk/>
            <pc:sldMk cId="3497566965" sldId="2147478974"/>
            <ac:grpSpMk id="24" creationId="{3B89CAFA-905C-FDA7-B716-74698C13C057}"/>
          </ac:grpSpMkLst>
        </pc:grpChg>
        <pc:grpChg chg="mod">
          <ac:chgData name="Abhishek Kumar" userId="7b8db18a-d019-499f-b267-e43a31d5a408" providerId="ADAL" clId="{23848E5E-8561-461C-B68A-C1999B8AEEF6}" dt="2024-10-22T05:42:26.865" v="1012"/>
          <ac:grpSpMkLst>
            <pc:docMk/>
            <pc:sldMk cId="3497566965" sldId="2147478974"/>
            <ac:grpSpMk id="30" creationId="{943B10F4-F4CC-6DF3-8B58-6D6CC730A8B4}"/>
          </ac:grpSpMkLst>
        </pc:grpChg>
        <pc:grpChg chg="mod">
          <ac:chgData name="Abhishek Kumar" userId="7b8db18a-d019-499f-b267-e43a31d5a408" providerId="ADAL" clId="{23848E5E-8561-461C-B68A-C1999B8AEEF6}" dt="2024-10-22T05:42:26.865" v="1012"/>
          <ac:grpSpMkLst>
            <pc:docMk/>
            <pc:sldMk cId="3497566965" sldId="2147478974"/>
            <ac:grpSpMk id="238" creationId="{8FA801F5-2A51-BF65-FE57-00A189948705}"/>
          </ac:grpSpMkLst>
        </pc:grpChg>
        <pc:grpChg chg="mod">
          <ac:chgData name="Abhishek Kumar" userId="7b8db18a-d019-499f-b267-e43a31d5a408" providerId="ADAL" clId="{23848E5E-8561-461C-B68A-C1999B8AEEF6}" dt="2024-10-22T05:42:26.865" v="1012"/>
          <ac:grpSpMkLst>
            <pc:docMk/>
            <pc:sldMk cId="3497566965" sldId="2147478974"/>
            <ac:grpSpMk id="239" creationId="{4CD84A52-AAE4-846D-12E2-ED75047879E2}"/>
          </ac:grpSpMkLst>
        </pc:grpChg>
        <pc:grpChg chg="mod">
          <ac:chgData name="Abhishek Kumar" userId="7b8db18a-d019-499f-b267-e43a31d5a408" providerId="ADAL" clId="{23848E5E-8561-461C-B68A-C1999B8AEEF6}" dt="2024-10-22T05:42:26.865" v="1012"/>
          <ac:grpSpMkLst>
            <pc:docMk/>
            <pc:sldMk cId="3497566965" sldId="2147478974"/>
            <ac:grpSpMk id="240" creationId="{A99322BD-D5DA-2999-4583-19675B8AA713}"/>
          </ac:grpSpMkLst>
        </pc:grpChg>
        <pc:grpChg chg="mod">
          <ac:chgData name="Abhishek Kumar" userId="7b8db18a-d019-499f-b267-e43a31d5a408" providerId="ADAL" clId="{23848E5E-8561-461C-B68A-C1999B8AEEF6}" dt="2024-10-22T05:42:26.865" v="1012"/>
          <ac:grpSpMkLst>
            <pc:docMk/>
            <pc:sldMk cId="3497566965" sldId="2147478974"/>
            <ac:grpSpMk id="243" creationId="{EFD0CEEA-CA4B-7343-75FB-0E1BAF0C07A4}"/>
          </ac:grpSpMkLst>
        </pc:grpChg>
        <pc:grpChg chg="mod">
          <ac:chgData name="Abhishek Kumar" userId="7b8db18a-d019-499f-b267-e43a31d5a408" providerId="ADAL" clId="{23848E5E-8561-461C-B68A-C1999B8AEEF6}" dt="2024-10-22T05:42:26.865" v="1012"/>
          <ac:grpSpMkLst>
            <pc:docMk/>
            <pc:sldMk cId="3497566965" sldId="2147478974"/>
            <ac:grpSpMk id="245" creationId="{CD2858A0-EC74-CE44-BA48-EA1DE9D2E595}"/>
          </ac:grpSpMkLst>
        </pc:grpChg>
        <pc:grpChg chg="mod">
          <ac:chgData name="Abhishek Kumar" userId="7b8db18a-d019-499f-b267-e43a31d5a408" providerId="ADAL" clId="{23848E5E-8561-461C-B68A-C1999B8AEEF6}" dt="2024-10-22T05:42:26.865" v="1012"/>
          <ac:grpSpMkLst>
            <pc:docMk/>
            <pc:sldMk cId="3497566965" sldId="2147478974"/>
            <ac:grpSpMk id="465" creationId="{5F2A5D2B-A35D-16F5-0F62-597F17C84A03}"/>
          </ac:grpSpMkLst>
        </pc:grpChg>
        <pc:grpChg chg="mod">
          <ac:chgData name="Abhishek Kumar" userId="7b8db18a-d019-499f-b267-e43a31d5a408" providerId="ADAL" clId="{23848E5E-8561-461C-B68A-C1999B8AEEF6}" dt="2024-10-22T05:42:26.865" v="1012"/>
          <ac:grpSpMkLst>
            <pc:docMk/>
            <pc:sldMk cId="3497566965" sldId="2147478974"/>
            <ac:grpSpMk id="476" creationId="{74A5FC7B-6C3A-82FF-2AF9-1E1DFCE03CE8}"/>
          </ac:grpSpMkLst>
        </pc:grpChg>
        <pc:grpChg chg="mod">
          <ac:chgData name="Abhishek Kumar" userId="7b8db18a-d019-499f-b267-e43a31d5a408" providerId="ADAL" clId="{23848E5E-8561-461C-B68A-C1999B8AEEF6}" dt="2024-10-22T05:42:26.865" v="1012"/>
          <ac:grpSpMkLst>
            <pc:docMk/>
            <pc:sldMk cId="3497566965" sldId="2147478974"/>
            <ac:grpSpMk id="482" creationId="{FA119524-7018-97B6-26DB-17DC0A33374E}"/>
          </ac:grpSpMkLst>
        </pc:grpChg>
        <pc:grpChg chg="mod">
          <ac:chgData name="Abhishek Kumar" userId="7b8db18a-d019-499f-b267-e43a31d5a408" providerId="ADAL" clId="{23848E5E-8561-461C-B68A-C1999B8AEEF6}" dt="2024-10-22T05:42:26.865" v="1012"/>
          <ac:grpSpMkLst>
            <pc:docMk/>
            <pc:sldMk cId="3497566965" sldId="2147478974"/>
            <ac:grpSpMk id="490" creationId="{6936278F-A11A-8277-CEB9-DECEF0004AC3}"/>
          </ac:grpSpMkLst>
        </pc:grpChg>
        <pc:grpChg chg="mod">
          <ac:chgData name="Abhishek Kumar" userId="7b8db18a-d019-499f-b267-e43a31d5a408" providerId="ADAL" clId="{23848E5E-8561-461C-B68A-C1999B8AEEF6}" dt="2024-10-22T05:42:26.865" v="1012"/>
          <ac:grpSpMkLst>
            <pc:docMk/>
            <pc:sldMk cId="3497566965" sldId="2147478974"/>
            <ac:grpSpMk id="491" creationId="{BE81D981-E017-06CC-F00A-4B7DF374C42B}"/>
          </ac:grpSpMkLst>
        </pc:grpChg>
        <pc:grpChg chg="mod">
          <ac:chgData name="Abhishek Kumar" userId="7b8db18a-d019-499f-b267-e43a31d5a408" providerId="ADAL" clId="{23848E5E-8561-461C-B68A-C1999B8AEEF6}" dt="2024-10-22T05:42:26.865" v="1012"/>
          <ac:grpSpMkLst>
            <pc:docMk/>
            <pc:sldMk cId="3497566965" sldId="2147478974"/>
            <ac:grpSpMk id="492" creationId="{94D7973F-983B-317F-7670-1B82F880A652}"/>
          </ac:grpSpMkLst>
        </pc:grpChg>
        <pc:grpChg chg="mod">
          <ac:chgData name="Abhishek Kumar" userId="7b8db18a-d019-499f-b267-e43a31d5a408" providerId="ADAL" clId="{23848E5E-8561-461C-B68A-C1999B8AEEF6}" dt="2024-10-22T05:42:26.865" v="1012"/>
          <ac:grpSpMkLst>
            <pc:docMk/>
            <pc:sldMk cId="3497566965" sldId="2147478974"/>
            <ac:grpSpMk id="499" creationId="{A03C466A-5BE1-928E-99B2-61CB7EE63647}"/>
          </ac:grpSpMkLst>
        </pc:grpChg>
        <pc:grpChg chg="mod">
          <ac:chgData name="Abhishek Kumar" userId="7b8db18a-d019-499f-b267-e43a31d5a408" providerId="ADAL" clId="{23848E5E-8561-461C-B68A-C1999B8AEEF6}" dt="2024-10-22T05:42:26.865" v="1012"/>
          <ac:grpSpMkLst>
            <pc:docMk/>
            <pc:sldMk cId="3497566965" sldId="2147478974"/>
            <ac:grpSpMk id="506" creationId="{ECCE3641-362C-8359-73A3-FCEA778637BB}"/>
          </ac:grpSpMkLst>
        </pc:grpChg>
        <pc:grpChg chg="mod">
          <ac:chgData name="Abhishek Kumar" userId="7b8db18a-d019-499f-b267-e43a31d5a408" providerId="ADAL" clId="{23848E5E-8561-461C-B68A-C1999B8AEEF6}" dt="2024-10-22T05:42:26.865" v="1012"/>
          <ac:grpSpMkLst>
            <pc:docMk/>
            <pc:sldMk cId="3497566965" sldId="2147478974"/>
            <ac:grpSpMk id="507" creationId="{D355A535-F3AD-7BA7-3CA4-186772E67049}"/>
          </ac:grpSpMkLst>
        </pc:grpChg>
        <pc:grpChg chg="mod">
          <ac:chgData name="Abhishek Kumar" userId="7b8db18a-d019-499f-b267-e43a31d5a408" providerId="ADAL" clId="{23848E5E-8561-461C-B68A-C1999B8AEEF6}" dt="2024-10-22T05:42:26.865" v="1012"/>
          <ac:grpSpMkLst>
            <pc:docMk/>
            <pc:sldMk cId="3497566965" sldId="2147478974"/>
            <ac:grpSpMk id="508" creationId="{DB7110BC-7FD6-BF51-6D64-BF1A256523AF}"/>
          </ac:grpSpMkLst>
        </pc:grpChg>
        <pc:grpChg chg="mod">
          <ac:chgData name="Abhishek Kumar" userId="7b8db18a-d019-499f-b267-e43a31d5a408" providerId="ADAL" clId="{23848E5E-8561-461C-B68A-C1999B8AEEF6}" dt="2024-10-22T05:42:26.865" v="1012"/>
          <ac:grpSpMkLst>
            <pc:docMk/>
            <pc:sldMk cId="3497566965" sldId="2147478974"/>
            <ac:grpSpMk id="515" creationId="{7B439285-3E31-8414-7ABD-FA5690134DF1}"/>
          </ac:grpSpMkLst>
        </pc:grpChg>
        <pc:grpChg chg="mod">
          <ac:chgData name="Abhishek Kumar" userId="7b8db18a-d019-499f-b267-e43a31d5a408" providerId="ADAL" clId="{23848E5E-8561-461C-B68A-C1999B8AEEF6}" dt="2024-10-22T05:42:26.865" v="1012"/>
          <ac:grpSpMkLst>
            <pc:docMk/>
            <pc:sldMk cId="3497566965" sldId="2147478974"/>
            <ac:grpSpMk id="527" creationId="{5D1258DC-B2FF-5441-7123-4DBDBEB001B3}"/>
          </ac:grpSpMkLst>
        </pc:grpChg>
        <pc:grpChg chg="add mod">
          <ac:chgData name="Abhishek Kumar" userId="7b8db18a-d019-499f-b267-e43a31d5a408" providerId="ADAL" clId="{23848E5E-8561-461C-B68A-C1999B8AEEF6}" dt="2024-10-22T06:01:06.634" v="1062" actId="1076"/>
          <ac:grpSpMkLst>
            <pc:docMk/>
            <pc:sldMk cId="3497566965" sldId="2147478974"/>
            <ac:grpSpMk id="534" creationId="{C5D32E73-B03E-6DB7-1283-B0507D2FACB9}"/>
          </ac:grpSpMkLst>
        </pc:grpChg>
        <pc:grpChg chg="add mod">
          <ac:chgData name="Abhishek Kumar" userId="7b8db18a-d019-499f-b267-e43a31d5a408" providerId="ADAL" clId="{23848E5E-8561-461C-B68A-C1999B8AEEF6}" dt="2024-10-22T06:36:57.441" v="1447" actId="164"/>
          <ac:grpSpMkLst>
            <pc:docMk/>
            <pc:sldMk cId="3497566965" sldId="2147478974"/>
            <ac:grpSpMk id="566" creationId="{267048AF-E2BF-2B4E-CDAF-99A81BA327C9}"/>
          </ac:grpSpMkLst>
        </pc:grpChg>
        <pc:grpChg chg="mod">
          <ac:chgData name="Abhishek Kumar" userId="7b8db18a-d019-499f-b267-e43a31d5a408" providerId="ADAL" clId="{23848E5E-8561-461C-B68A-C1999B8AEEF6}" dt="2024-10-22T06:34:33.054" v="1399"/>
          <ac:grpSpMkLst>
            <pc:docMk/>
            <pc:sldMk cId="3497566965" sldId="2147478974"/>
            <ac:grpSpMk id="568" creationId="{CF9B0069-4885-CFFD-E373-DDC48128DC13}"/>
          </ac:grpSpMkLst>
        </pc:grpChg>
        <pc:grpChg chg="mod">
          <ac:chgData name="Abhishek Kumar" userId="7b8db18a-d019-499f-b267-e43a31d5a408" providerId="ADAL" clId="{23848E5E-8561-461C-B68A-C1999B8AEEF6}" dt="2024-10-22T06:34:33.054" v="1399"/>
          <ac:grpSpMkLst>
            <pc:docMk/>
            <pc:sldMk cId="3497566965" sldId="2147478974"/>
            <ac:grpSpMk id="578" creationId="{ABA8D4C0-38B9-5325-2790-3190B1790D5A}"/>
          </ac:grpSpMkLst>
        </pc:grpChg>
        <pc:grpChg chg="mod">
          <ac:chgData name="Abhishek Kumar" userId="7b8db18a-d019-499f-b267-e43a31d5a408" providerId="ADAL" clId="{23848E5E-8561-461C-B68A-C1999B8AEEF6}" dt="2024-10-22T06:34:33.054" v="1399"/>
          <ac:grpSpMkLst>
            <pc:docMk/>
            <pc:sldMk cId="3497566965" sldId="2147478974"/>
            <ac:grpSpMk id="579" creationId="{1988A447-2ECC-A6F6-D380-80208817CB07}"/>
          </ac:grpSpMkLst>
        </pc:grpChg>
        <pc:grpChg chg="mod">
          <ac:chgData name="Abhishek Kumar" userId="7b8db18a-d019-499f-b267-e43a31d5a408" providerId="ADAL" clId="{23848E5E-8561-461C-B68A-C1999B8AEEF6}" dt="2024-10-22T06:34:33.054" v="1399"/>
          <ac:grpSpMkLst>
            <pc:docMk/>
            <pc:sldMk cId="3497566965" sldId="2147478974"/>
            <ac:grpSpMk id="580" creationId="{DB11B816-E9D8-266D-C036-59D10C9CFDD9}"/>
          </ac:grpSpMkLst>
        </pc:grpChg>
        <pc:grpChg chg="mod">
          <ac:chgData name="Abhishek Kumar" userId="7b8db18a-d019-499f-b267-e43a31d5a408" providerId="ADAL" clId="{23848E5E-8561-461C-B68A-C1999B8AEEF6}" dt="2024-10-22T06:34:33.054" v="1399"/>
          <ac:grpSpMkLst>
            <pc:docMk/>
            <pc:sldMk cId="3497566965" sldId="2147478974"/>
            <ac:grpSpMk id="581" creationId="{A19FAF94-4FDA-D1CF-1C6C-4A0CE8CA6B78}"/>
          </ac:grpSpMkLst>
        </pc:grpChg>
        <pc:grpChg chg="add mod">
          <ac:chgData name="Abhishek Kumar" userId="7b8db18a-d019-499f-b267-e43a31d5a408" providerId="ADAL" clId="{23848E5E-8561-461C-B68A-C1999B8AEEF6}" dt="2024-10-22T06:36:57.441" v="1447" actId="164"/>
          <ac:grpSpMkLst>
            <pc:docMk/>
            <pc:sldMk cId="3497566965" sldId="2147478974"/>
            <ac:grpSpMk id="594" creationId="{A7B54BC0-F146-A5ED-9703-DC81F95058FE}"/>
          </ac:grpSpMkLst>
        </pc:grpChg>
        <pc:grpChg chg="add mod">
          <ac:chgData name="Abhishek Kumar" userId="7b8db18a-d019-499f-b267-e43a31d5a408" providerId="ADAL" clId="{23848E5E-8561-461C-B68A-C1999B8AEEF6}" dt="2024-10-22T07:00:36.946" v="1784" actId="1076"/>
          <ac:grpSpMkLst>
            <pc:docMk/>
            <pc:sldMk cId="3497566965" sldId="2147478974"/>
            <ac:grpSpMk id="597" creationId="{EC524D12-BCD2-2EA7-CFA8-BF125922D198}"/>
          </ac:grpSpMkLst>
        </pc:grpChg>
        <pc:grpChg chg="add mod">
          <ac:chgData name="Abhishek Kumar" userId="7b8db18a-d019-499f-b267-e43a31d5a408" providerId="ADAL" clId="{23848E5E-8561-461C-B68A-C1999B8AEEF6}" dt="2024-10-22T06:59:25.841" v="1776" actId="164"/>
          <ac:grpSpMkLst>
            <pc:docMk/>
            <pc:sldMk cId="3497566965" sldId="2147478974"/>
            <ac:grpSpMk id="625" creationId="{52C19EE2-4B3D-53F4-B088-C169654B0441}"/>
          </ac:grpSpMkLst>
        </pc:grpChg>
        <pc:grpChg chg="add mod">
          <ac:chgData name="Abhishek Kumar" userId="7b8db18a-d019-499f-b267-e43a31d5a408" providerId="ADAL" clId="{23848E5E-8561-461C-B68A-C1999B8AEEF6}" dt="2024-10-22T06:59:40.036" v="1777" actId="164"/>
          <ac:grpSpMkLst>
            <pc:docMk/>
            <pc:sldMk cId="3497566965" sldId="2147478974"/>
            <ac:grpSpMk id="626" creationId="{097E3DC5-688E-72B2-FB5B-CF4697E7986A}"/>
          </ac:grpSpMkLst>
        </pc:grpChg>
        <pc:grpChg chg="add mod">
          <ac:chgData name="Abhishek Kumar" userId="7b8db18a-d019-499f-b267-e43a31d5a408" providerId="ADAL" clId="{23848E5E-8561-461C-B68A-C1999B8AEEF6}" dt="2024-10-22T06:59:48.693" v="1778" actId="164"/>
          <ac:grpSpMkLst>
            <pc:docMk/>
            <pc:sldMk cId="3497566965" sldId="2147478974"/>
            <ac:grpSpMk id="627" creationId="{1D14B2AD-6951-FC9A-8445-EFC459BF8E8E}"/>
          </ac:grpSpMkLst>
        </pc:grpChg>
        <pc:picChg chg="mod">
          <ac:chgData name="Abhishek Kumar" userId="7b8db18a-d019-499f-b267-e43a31d5a408" providerId="ADAL" clId="{23848E5E-8561-461C-B68A-C1999B8AEEF6}" dt="2024-10-22T07:00:45.662" v="1787" actId="1076"/>
          <ac:picMkLst>
            <pc:docMk/>
            <pc:sldMk cId="3497566965" sldId="2147478974"/>
            <ac:picMk id="3" creationId="{EA219C39-13B1-2C0A-7F38-61A61C02575A}"/>
          </ac:picMkLst>
        </pc:picChg>
        <pc:picChg chg="mod">
          <ac:chgData name="Abhishek Kumar" userId="7b8db18a-d019-499f-b267-e43a31d5a408" providerId="ADAL" clId="{23848E5E-8561-461C-B68A-C1999B8AEEF6}" dt="2024-10-22T05:42:26.865" v="1012"/>
          <ac:picMkLst>
            <pc:docMk/>
            <pc:sldMk cId="3497566965" sldId="2147478974"/>
            <ac:picMk id="26" creationId="{21AE3303-03A4-CC0B-6BD3-5538F9242574}"/>
          </ac:picMkLst>
        </pc:picChg>
        <pc:picChg chg="mod">
          <ac:chgData name="Abhishek Kumar" userId="7b8db18a-d019-499f-b267-e43a31d5a408" providerId="ADAL" clId="{23848E5E-8561-461C-B68A-C1999B8AEEF6}" dt="2024-10-22T05:42:26.865" v="1012"/>
          <ac:picMkLst>
            <pc:docMk/>
            <pc:sldMk cId="3497566965" sldId="2147478974"/>
            <ac:picMk id="27" creationId="{F82A2533-1BEA-DF76-8FB8-83E8806ED13A}"/>
          </ac:picMkLst>
        </pc:picChg>
        <pc:picChg chg="mod">
          <ac:chgData name="Abhishek Kumar" userId="7b8db18a-d019-499f-b267-e43a31d5a408" providerId="ADAL" clId="{23848E5E-8561-461C-B68A-C1999B8AEEF6}" dt="2024-10-22T06:41:31.743" v="1584" actId="164"/>
          <ac:picMkLst>
            <pc:docMk/>
            <pc:sldMk cId="3497566965" sldId="2147478974"/>
            <ac:picMk id="452" creationId="{6A2BBC86-9AE1-FC53-7C53-E3402BEB924A}"/>
          </ac:picMkLst>
        </pc:picChg>
        <pc:picChg chg="mod">
          <ac:chgData name="Abhishek Kumar" userId="7b8db18a-d019-499f-b267-e43a31d5a408" providerId="ADAL" clId="{23848E5E-8561-461C-B68A-C1999B8AEEF6}" dt="2024-10-22T06:41:31.743" v="1584" actId="164"/>
          <ac:picMkLst>
            <pc:docMk/>
            <pc:sldMk cId="3497566965" sldId="2147478974"/>
            <ac:picMk id="453" creationId="{F7DA81F4-66A1-E481-F345-F3944587F524}"/>
          </ac:picMkLst>
        </pc:picChg>
        <pc:picChg chg="mod">
          <ac:chgData name="Abhishek Kumar" userId="7b8db18a-d019-499f-b267-e43a31d5a408" providerId="ADAL" clId="{23848E5E-8561-461C-B68A-C1999B8AEEF6}" dt="2024-10-22T06:41:31.743" v="1584" actId="164"/>
          <ac:picMkLst>
            <pc:docMk/>
            <pc:sldMk cId="3497566965" sldId="2147478974"/>
            <ac:picMk id="458" creationId="{0E805C42-872C-8910-433F-9E0D80966225}"/>
          </ac:picMkLst>
        </pc:picChg>
        <pc:picChg chg="mod">
          <ac:chgData name="Abhishek Kumar" userId="7b8db18a-d019-499f-b267-e43a31d5a408" providerId="ADAL" clId="{23848E5E-8561-461C-B68A-C1999B8AEEF6}" dt="2024-10-22T06:34:33.054" v="1399"/>
          <ac:picMkLst>
            <pc:docMk/>
            <pc:sldMk cId="3497566965" sldId="2147478974"/>
            <ac:picMk id="582" creationId="{83A277C4-2776-367A-515D-CF6496FB2ED0}"/>
          </ac:picMkLst>
        </pc:picChg>
        <pc:picChg chg="mod">
          <ac:chgData name="Abhishek Kumar" userId="7b8db18a-d019-499f-b267-e43a31d5a408" providerId="ADAL" clId="{23848E5E-8561-461C-B68A-C1999B8AEEF6}" dt="2024-10-22T06:34:33.054" v="1399"/>
          <ac:picMkLst>
            <pc:docMk/>
            <pc:sldMk cId="3497566965" sldId="2147478974"/>
            <ac:picMk id="585" creationId="{F76B67A2-69D7-9254-4F91-9BF1C58EBFF1}"/>
          </ac:picMkLst>
        </pc:picChg>
        <pc:picChg chg="mod">
          <ac:chgData name="Abhishek Kumar" userId="7b8db18a-d019-499f-b267-e43a31d5a408" providerId="ADAL" clId="{23848E5E-8561-461C-B68A-C1999B8AEEF6}" dt="2024-10-22T06:34:33.054" v="1399"/>
          <ac:picMkLst>
            <pc:docMk/>
            <pc:sldMk cId="3497566965" sldId="2147478974"/>
            <ac:picMk id="588" creationId="{2432A780-DF36-8364-A730-638E0209D388}"/>
          </ac:picMkLst>
        </pc:picChg>
        <pc:picChg chg="mod">
          <ac:chgData name="Abhishek Kumar" userId="7b8db18a-d019-499f-b267-e43a31d5a408" providerId="ADAL" clId="{23848E5E-8561-461C-B68A-C1999B8AEEF6}" dt="2024-10-22T06:34:33.054" v="1399"/>
          <ac:picMkLst>
            <pc:docMk/>
            <pc:sldMk cId="3497566965" sldId="2147478974"/>
            <ac:picMk id="593" creationId="{0B763B77-AF0A-3D4F-0174-4AA5022630FB}"/>
          </ac:picMkLst>
        </pc:picChg>
        <pc:cxnChg chg="mod">
          <ac:chgData name="Abhishek Kumar" userId="7b8db18a-d019-499f-b267-e43a31d5a408" providerId="ADAL" clId="{23848E5E-8561-461C-B68A-C1999B8AEEF6}" dt="2024-10-22T05:42:26.865" v="1012"/>
          <ac:cxnSpMkLst>
            <pc:docMk/>
            <pc:sldMk cId="3497566965" sldId="2147478974"/>
            <ac:cxnSpMk id="31" creationId="{466E62B0-58B3-C844-70F2-608B42663538}"/>
          </ac:cxnSpMkLst>
        </pc:cxnChg>
        <pc:cxnChg chg="mod">
          <ac:chgData name="Abhishek Kumar" userId="7b8db18a-d019-499f-b267-e43a31d5a408" providerId="ADAL" clId="{23848E5E-8561-461C-B68A-C1999B8AEEF6}" dt="2024-10-22T05:42:26.865" v="1012"/>
          <ac:cxnSpMkLst>
            <pc:docMk/>
            <pc:sldMk cId="3497566965" sldId="2147478974"/>
            <ac:cxnSpMk id="232" creationId="{AB2A5B08-8E75-16B9-8433-ACAF75936A43}"/>
          </ac:cxnSpMkLst>
        </pc:cxnChg>
        <pc:cxnChg chg="mod">
          <ac:chgData name="Abhishek Kumar" userId="7b8db18a-d019-499f-b267-e43a31d5a408" providerId="ADAL" clId="{23848E5E-8561-461C-B68A-C1999B8AEEF6}" dt="2024-10-22T05:42:26.865" v="1012"/>
          <ac:cxnSpMkLst>
            <pc:docMk/>
            <pc:sldMk cId="3497566965" sldId="2147478974"/>
            <ac:cxnSpMk id="233" creationId="{26C2FFC7-A725-24F2-5C5A-3346647FE859}"/>
          </ac:cxnSpMkLst>
        </pc:cxnChg>
        <pc:cxnChg chg="mod">
          <ac:chgData name="Abhishek Kumar" userId="7b8db18a-d019-499f-b267-e43a31d5a408" providerId="ADAL" clId="{23848E5E-8561-461C-B68A-C1999B8AEEF6}" dt="2024-10-22T05:42:26.865" v="1012"/>
          <ac:cxnSpMkLst>
            <pc:docMk/>
            <pc:sldMk cId="3497566965" sldId="2147478974"/>
            <ac:cxnSpMk id="236" creationId="{062600C8-8571-AED8-ADAE-BACC7FA58311}"/>
          </ac:cxnSpMkLst>
        </pc:cxnChg>
        <pc:cxnChg chg="mod">
          <ac:chgData name="Abhishek Kumar" userId="7b8db18a-d019-499f-b267-e43a31d5a408" providerId="ADAL" clId="{23848E5E-8561-461C-B68A-C1999B8AEEF6}" dt="2024-10-22T05:42:26.865" v="1012"/>
          <ac:cxnSpMkLst>
            <pc:docMk/>
            <pc:sldMk cId="3497566965" sldId="2147478974"/>
            <ac:cxnSpMk id="448" creationId="{FF2CC34B-69AC-5015-255E-E990F2037099}"/>
          </ac:cxnSpMkLst>
        </pc:cxnChg>
        <pc:cxnChg chg="mod">
          <ac:chgData name="Abhishek Kumar" userId="7b8db18a-d019-499f-b267-e43a31d5a408" providerId="ADAL" clId="{23848E5E-8561-461C-B68A-C1999B8AEEF6}" dt="2024-10-22T05:44:31.875" v="1037" actId="404"/>
          <ac:cxnSpMkLst>
            <pc:docMk/>
            <pc:sldMk cId="3497566965" sldId="2147478974"/>
            <ac:cxnSpMk id="454" creationId="{66C2EB57-6565-4648-9794-A1D6DD48546F}"/>
          </ac:cxnSpMkLst>
        </pc:cxnChg>
        <pc:cxnChg chg="mod">
          <ac:chgData name="Abhishek Kumar" userId="7b8db18a-d019-499f-b267-e43a31d5a408" providerId="ADAL" clId="{23848E5E-8561-461C-B68A-C1999B8AEEF6}" dt="2024-10-22T05:42:26.865" v="1012"/>
          <ac:cxnSpMkLst>
            <pc:docMk/>
            <pc:sldMk cId="3497566965" sldId="2147478974"/>
            <ac:cxnSpMk id="457" creationId="{AC0D87D9-B061-4EBC-A11A-62086BA0D7D9}"/>
          </ac:cxnSpMkLst>
        </pc:cxnChg>
        <pc:cxnChg chg="mod">
          <ac:chgData name="Abhishek Kumar" userId="7b8db18a-d019-499f-b267-e43a31d5a408" providerId="ADAL" clId="{23848E5E-8561-461C-B68A-C1999B8AEEF6}" dt="2024-10-22T05:42:26.865" v="1012"/>
          <ac:cxnSpMkLst>
            <pc:docMk/>
            <pc:sldMk cId="3497566965" sldId="2147478974"/>
            <ac:cxnSpMk id="459" creationId="{8FD0818E-6E2D-D19A-7C62-11BDD1D95E9C}"/>
          </ac:cxnSpMkLst>
        </pc:cxnChg>
        <pc:cxnChg chg="mod">
          <ac:chgData name="Abhishek Kumar" userId="7b8db18a-d019-499f-b267-e43a31d5a408" providerId="ADAL" clId="{23848E5E-8561-461C-B68A-C1999B8AEEF6}" dt="2024-10-22T05:42:26.865" v="1012"/>
          <ac:cxnSpMkLst>
            <pc:docMk/>
            <pc:sldMk cId="3497566965" sldId="2147478974"/>
            <ac:cxnSpMk id="467" creationId="{0F5AC216-DEA3-DEAD-68C2-A5AA20BC7033}"/>
          </ac:cxnSpMkLst>
        </pc:cxnChg>
        <pc:cxnChg chg="mod">
          <ac:chgData name="Abhishek Kumar" userId="7b8db18a-d019-499f-b267-e43a31d5a408" providerId="ADAL" clId="{23848E5E-8561-461C-B68A-C1999B8AEEF6}" dt="2024-10-22T05:42:26.865" v="1012"/>
          <ac:cxnSpMkLst>
            <pc:docMk/>
            <pc:sldMk cId="3497566965" sldId="2147478974"/>
            <ac:cxnSpMk id="469" creationId="{051DE9ED-71B9-20D0-FCA1-218C1E6F14BF}"/>
          </ac:cxnSpMkLst>
        </pc:cxnChg>
        <pc:cxnChg chg="mod">
          <ac:chgData name="Abhishek Kumar" userId="7b8db18a-d019-499f-b267-e43a31d5a408" providerId="ADAL" clId="{23848E5E-8561-461C-B68A-C1999B8AEEF6}" dt="2024-10-22T05:54:44.574" v="1052" actId="14100"/>
          <ac:cxnSpMkLst>
            <pc:docMk/>
            <pc:sldMk cId="3497566965" sldId="2147478974"/>
            <ac:cxnSpMk id="471" creationId="{17860F71-5068-DF90-E16E-B48360AF5123}"/>
          </ac:cxnSpMkLst>
        </pc:cxnChg>
        <pc:cxnChg chg="mod">
          <ac:chgData name="Abhishek Kumar" userId="7b8db18a-d019-499f-b267-e43a31d5a408" providerId="ADAL" clId="{23848E5E-8561-461C-B68A-C1999B8AEEF6}" dt="2024-10-22T05:42:26.865" v="1012"/>
          <ac:cxnSpMkLst>
            <pc:docMk/>
            <pc:sldMk cId="3497566965" sldId="2147478974"/>
            <ac:cxnSpMk id="473" creationId="{BFF0C3C6-B666-683F-158B-E5C18107705C}"/>
          </ac:cxnSpMkLst>
        </pc:cxnChg>
        <pc:cxnChg chg="mod">
          <ac:chgData name="Abhishek Kumar" userId="7b8db18a-d019-499f-b267-e43a31d5a408" providerId="ADAL" clId="{23848E5E-8561-461C-B68A-C1999B8AEEF6}" dt="2024-10-22T05:42:26.865" v="1012"/>
          <ac:cxnSpMkLst>
            <pc:docMk/>
            <pc:sldMk cId="3497566965" sldId="2147478974"/>
            <ac:cxnSpMk id="477" creationId="{4B899102-762A-4D30-81BB-FE8DE118098F}"/>
          </ac:cxnSpMkLst>
        </pc:cxnChg>
        <pc:cxnChg chg="mod">
          <ac:chgData name="Abhishek Kumar" userId="7b8db18a-d019-499f-b267-e43a31d5a408" providerId="ADAL" clId="{23848E5E-8561-461C-B68A-C1999B8AEEF6}" dt="2024-10-22T05:42:26.865" v="1012"/>
          <ac:cxnSpMkLst>
            <pc:docMk/>
            <pc:sldMk cId="3497566965" sldId="2147478974"/>
            <ac:cxnSpMk id="478" creationId="{357EB8E6-F7FC-F55A-875D-7DF5436A4B20}"/>
          </ac:cxnSpMkLst>
        </pc:cxnChg>
        <pc:cxnChg chg="mod">
          <ac:chgData name="Abhishek Kumar" userId="7b8db18a-d019-499f-b267-e43a31d5a408" providerId="ADAL" clId="{23848E5E-8561-461C-B68A-C1999B8AEEF6}" dt="2024-10-22T05:42:26.865" v="1012"/>
          <ac:cxnSpMkLst>
            <pc:docMk/>
            <pc:sldMk cId="3497566965" sldId="2147478974"/>
            <ac:cxnSpMk id="479" creationId="{5CCAEC24-6A3C-1200-DA48-1BB6B756BBAD}"/>
          </ac:cxnSpMkLst>
        </pc:cxnChg>
        <pc:cxnChg chg="mod">
          <ac:chgData name="Abhishek Kumar" userId="7b8db18a-d019-499f-b267-e43a31d5a408" providerId="ADAL" clId="{23848E5E-8561-461C-B68A-C1999B8AEEF6}" dt="2024-10-22T06:34:33.054" v="1399"/>
          <ac:cxnSpMkLst>
            <pc:docMk/>
            <pc:sldMk cId="3497566965" sldId="2147478974"/>
            <ac:cxnSpMk id="574" creationId="{7DF636E7-35AA-8984-7D56-A7DE6F048ADA}"/>
          </ac:cxnSpMkLst>
        </pc:cxnChg>
        <pc:cxnChg chg="mod">
          <ac:chgData name="Abhishek Kumar" userId="7b8db18a-d019-499f-b267-e43a31d5a408" providerId="ADAL" clId="{23848E5E-8561-461C-B68A-C1999B8AEEF6}" dt="2024-10-22T06:37:53.935" v="1487" actId="14100"/>
          <ac:cxnSpMkLst>
            <pc:docMk/>
            <pc:sldMk cId="3497566965" sldId="2147478974"/>
            <ac:cxnSpMk id="575" creationId="{4BF3D7F5-BE9A-FDD2-5AEB-669D2D2972E1}"/>
          </ac:cxnSpMkLst>
        </pc:cxnChg>
        <pc:cxnChg chg="mod">
          <ac:chgData name="Abhishek Kumar" userId="7b8db18a-d019-499f-b267-e43a31d5a408" providerId="ADAL" clId="{23848E5E-8561-461C-B68A-C1999B8AEEF6}" dt="2024-10-22T06:34:33.054" v="1399"/>
          <ac:cxnSpMkLst>
            <pc:docMk/>
            <pc:sldMk cId="3497566965" sldId="2147478974"/>
            <ac:cxnSpMk id="576" creationId="{C895389A-1C94-A03B-C629-0E94FC5D8682}"/>
          </ac:cxnSpMkLst>
        </pc:cxnChg>
        <pc:cxnChg chg="mod">
          <ac:chgData name="Abhishek Kumar" userId="7b8db18a-d019-499f-b267-e43a31d5a408" providerId="ADAL" clId="{23848E5E-8561-461C-B68A-C1999B8AEEF6}" dt="2024-10-22T06:34:33.054" v="1399"/>
          <ac:cxnSpMkLst>
            <pc:docMk/>
            <pc:sldMk cId="3497566965" sldId="2147478974"/>
            <ac:cxnSpMk id="577" creationId="{4A918636-0C5A-9AC0-3F93-8E6CE3B5B296}"/>
          </ac:cxnSpMkLst>
        </pc:cxnChg>
      </pc:sldChg>
      <pc:sldChg chg="addSp delSp modSp new del mod">
        <pc:chgData name="Abhishek Kumar" userId="7b8db18a-d019-499f-b267-e43a31d5a408" providerId="ADAL" clId="{23848E5E-8561-461C-B68A-C1999B8AEEF6}" dt="2024-10-22T07:00:54.949" v="1788" actId="47"/>
        <pc:sldMkLst>
          <pc:docMk/>
          <pc:sldMk cId="600268803" sldId="2147478975"/>
        </pc:sldMkLst>
      </pc:sldChg>
      <pc:sldChg chg="addSp delSp modSp new mod">
        <pc:chgData name="Abhishek Kumar" userId="7b8db18a-d019-499f-b267-e43a31d5a408" providerId="ADAL" clId="{23848E5E-8561-461C-B68A-C1999B8AEEF6}" dt="2024-10-22T07:10:05.420" v="1902" actId="1076"/>
        <pc:sldMkLst>
          <pc:docMk/>
          <pc:sldMk cId="1547627805" sldId="2147478975"/>
        </pc:sldMkLst>
        <pc:spChg chg="add mod">
          <ac:chgData name="Abhishek Kumar" userId="7b8db18a-d019-499f-b267-e43a31d5a408" providerId="ADAL" clId="{23848E5E-8561-461C-B68A-C1999B8AEEF6}" dt="2024-10-22T07:10:05.420" v="1902" actId="1076"/>
          <ac:spMkLst>
            <pc:docMk/>
            <pc:sldMk cId="1547627805" sldId="2147478975"/>
            <ac:spMk id="2" creationId="{B7874611-81F5-66D1-08FE-AF355F232422}"/>
          </ac:spMkLst>
        </pc:spChg>
        <pc:spChg chg="add mod">
          <ac:chgData name="Abhishek Kumar" userId="7b8db18a-d019-499f-b267-e43a31d5a408" providerId="ADAL" clId="{23848E5E-8561-461C-B68A-C1999B8AEEF6}" dt="2024-10-22T07:08:08.634" v="1866" actId="20577"/>
          <ac:spMkLst>
            <pc:docMk/>
            <pc:sldMk cId="1547627805" sldId="2147478975"/>
            <ac:spMk id="5" creationId="{60DCACD9-75DE-A1D1-48DE-263F3D38400E}"/>
          </ac:spMkLst>
        </pc:spChg>
        <pc:cxnChg chg="add mod">
          <ac:chgData name="Abhishek Kumar" userId="7b8db18a-d019-499f-b267-e43a31d5a408" providerId="ADAL" clId="{23848E5E-8561-461C-B68A-C1999B8AEEF6}" dt="2024-10-22T07:07:40.727" v="1846"/>
          <ac:cxnSpMkLst>
            <pc:docMk/>
            <pc:sldMk cId="1547627805" sldId="2147478975"/>
            <ac:cxnSpMk id="6" creationId="{1B2AE0F2-F85E-A747-8E26-25E135E191CD}"/>
          </ac:cxnSpMkLst>
        </pc:cxnChg>
      </pc:sldChg>
      <pc:sldChg chg="modSp add mod">
        <pc:chgData name="Abhishek Kumar" userId="7b8db18a-d019-499f-b267-e43a31d5a408" providerId="ADAL" clId="{23848E5E-8561-461C-B68A-C1999B8AEEF6}" dt="2024-10-22T07:07:01.493" v="1841" actId="20577"/>
        <pc:sldMkLst>
          <pc:docMk/>
          <pc:sldMk cId="651907649" sldId="2147478976"/>
        </pc:sldMkLst>
        <pc:spChg chg="mod">
          <ac:chgData name="Abhishek Kumar" userId="7b8db18a-d019-499f-b267-e43a31d5a408" providerId="ADAL" clId="{23848E5E-8561-461C-B68A-C1999B8AEEF6}" dt="2024-10-22T07:07:01.493" v="1841" actId="20577"/>
          <ac:spMkLst>
            <pc:docMk/>
            <pc:sldMk cId="651907649" sldId="2147478976"/>
            <ac:spMk id="5" creationId="{8E2341C8-A010-4CA4-4060-9E7E0FCBDD35}"/>
          </ac:spMkLst>
        </pc:spChg>
      </pc:sldChg>
      <pc:sldChg chg="addSp delSp modSp new del mod modClrScheme chgLayout">
        <pc:chgData name="Abhishek Kumar" userId="7b8db18a-d019-499f-b267-e43a31d5a408" providerId="ADAL" clId="{23848E5E-8561-461C-B68A-C1999B8AEEF6}" dt="2024-10-22T07:00:57.135" v="1789" actId="47"/>
        <pc:sldMkLst>
          <pc:docMk/>
          <pc:sldMk cId="3943680101" sldId="2147478976"/>
        </pc:sldMkLst>
      </pc:sldChg>
      <pc:sldChg chg="addSp delSp modSp add mod">
        <pc:chgData name="Abhishek Kumar" userId="7b8db18a-d019-499f-b267-e43a31d5a408" providerId="ADAL" clId="{23848E5E-8561-461C-B68A-C1999B8AEEF6}" dt="2024-10-22T09:13:13.673" v="2552" actId="1076"/>
        <pc:sldMkLst>
          <pc:docMk/>
          <pc:sldMk cId="1860641645" sldId="2147478977"/>
        </pc:sldMkLst>
        <pc:spChg chg="mod ord">
          <ac:chgData name="Abhishek Kumar" userId="7b8db18a-d019-499f-b267-e43a31d5a408" providerId="ADAL" clId="{23848E5E-8561-461C-B68A-C1999B8AEEF6}" dt="2024-10-22T09:02:34.448" v="2453" actId="1076"/>
          <ac:spMkLst>
            <pc:docMk/>
            <pc:sldMk cId="1860641645" sldId="2147478977"/>
            <ac:spMk id="5" creationId="{081D2A3C-AC4F-EF53-1822-CEF88BD2EA76}"/>
          </ac:spMkLst>
        </pc:spChg>
        <pc:spChg chg="add mod topLvl">
          <ac:chgData name="Abhishek Kumar" userId="7b8db18a-d019-499f-b267-e43a31d5a408" providerId="ADAL" clId="{23848E5E-8561-461C-B68A-C1999B8AEEF6}" dt="2024-10-22T09:05:42.061" v="2489" actId="1076"/>
          <ac:spMkLst>
            <pc:docMk/>
            <pc:sldMk cId="1860641645" sldId="2147478977"/>
            <ac:spMk id="12" creationId="{C8741733-A4DB-E32D-B08E-A3C5934EAB2B}"/>
          </ac:spMkLst>
        </pc:spChg>
        <pc:spChg chg="add mod topLvl">
          <ac:chgData name="Abhishek Kumar" userId="7b8db18a-d019-499f-b267-e43a31d5a408" providerId="ADAL" clId="{23848E5E-8561-461C-B68A-C1999B8AEEF6}" dt="2024-10-22T09:13:02.287" v="2550" actId="1076"/>
          <ac:spMkLst>
            <pc:docMk/>
            <pc:sldMk cId="1860641645" sldId="2147478977"/>
            <ac:spMk id="13" creationId="{DF8BE01B-6B40-1D39-E7E2-EF6DCACBFC04}"/>
          </ac:spMkLst>
        </pc:spChg>
        <pc:spChg chg="add mod topLvl">
          <ac:chgData name="Abhishek Kumar" userId="7b8db18a-d019-499f-b267-e43a31d5a408" providerId="ADAL" clId="{23848E5E-8561-461C-B68A-C1999B8AEEF6}" dt="2024-10-22T09:12:43.060" v="2548" actId="1076"/>
          <ac:spMkLst>
            <pc:docMk/>
            <pc:sldMk cId="1860641645" sldId="2147478977"/>
            <ac:spMk id="14" creationId="{95E9ABD5-A61B-149E-FDAC-A0632B02CE58}"/>
          </ac:spMkLst>
        </pc:spChg>
        <pc:spChg chg="add mod topLvl">
          <ac:chgData name="Abhishek Kumar" userId="7b8db18a-d019-499f-b267-e43a31d5a408" providerId="ADAL" clId="{23848E5E-8561-461C-B68A-C1999B8AEEF6}" dt="2024-10-22T09:05:33.064" v="2487" actId="1076"/>
          <ac:spMkLst>
            <pc:docMk/>
            <pc:sldMk cId="1860641645" sldId="2147478977"/>
            <ac:spMk id="15" creationId="{3DFCD925-D9ED-FD6B-E918-ABB1DFD8873C}"/>
          </ac:spMkLst>
        </pc:spChg>
        <pc:spChg chg="add mod topLvl">
          <ac:chgData name="Abhishek Kumar" userId="7b8db18a-d019-499f-b267-e43a31d5a408" providerId="ADAL" clId="{23848E5E-8561-461C-B68A-C1999B8AEEF6}" dt="2024-10-22T09:02:45.790" v="2454" actId="1076"/>
          <ac:spMkLst>
            <pc:docMk/>
            <pc:sldMk cId="1860641645" sldId="2147478977"/>
            <ac:spMk id="16" creationId="{135F5285-FE32-0835-B535-33368CAB2507}"/>
          </ac:spMkLst>
        </pc:spChg>
        <pc:spChg chg="add mod topLvl">
          <ac:chgData name="Abhishek Kumar" userId="7b8db18a-d019-499f-b267-e43a31d5a408" providerId="ADAL" clId="{23848E5E-8561-461C-B68A-C1999B8AEEF6}" dt="2024-10-22T09:13:08.152" v="2551" actId="1076"/>
          <ac:spMkLst>
            <pc:docMk/>
            <pc:sldMk cId="1860641645" sldId="2147478977"/>
            <ac:spMk id="17" creationId="{9FE84767-2698-65CE-2A56-FA3C765BE935}"/>
          </ac:spMkLst>
        </pc:spChg>
        <pc:spChg chg="add mod topLvl">
          <ac:chgData name="Abhishek Kumar" userId="7b8db18a-d019-499f-b267-e43a31d5a408" providerId="ADAL" clId="{23848E5E-8561-461C-B68A-C1999B8AEEF6}" dt="2024-10-22T09:12:55.344" v="2549" actId="1076"/>
          <ac:spMkLst>
            <pc:docMk/>
            <pc:sldMk cId="1860641645" sldId="2147478977"/>
            <ac:spMk id="18" creationId="{A02BBE9D-C957-26E6-9478-BAB20BF37850}"/>
          </ac:spMkLst>
        </pc:spChg>
        <pc:spChg chg="add mod topLvl">
          <ac:chgData name="Abhishek Kumar" userId="7b8db18a-d019-499f-b267-e43a31d5a408" providerId="ADAL" clId="{23848E5E-8561-461C-B68A-C1999B8AEEF6}" dt="2024-10-22T09:11:46.929" v="2543" actId="164"/>
          <ac:spMkLst>
            <pc:docMk/>
            <pc:sldMk cId="1860641645" sldId="2147478977"/>
            <ac:spMk id="23" creationId="{E27C5DE1-CE63-24E1-F4C0-462C8B74FFFB}"/>
          </ac:spMkLst>
        </pc:spChg>
        <pc:spChg chg="add mod">
          <ac:chgData name="Abhishek Kumar" userId="7b8db18a-d019-499f-b267-e43a31d5a408" providerId="ADAL" clId="{23848E5E-8561-461C-B68A-C1999B8AEEF6}" dt="2024-10-22T09:05:36.982" v="2488" actId="1076"/>
          <ac:spMkLst>
            <pc:docMk/>
            <pc:sldMk cId="1860641645" sldId="2147478977"/>
            <ac:spMk id="24" creationId="{77A6705A-D51D-3C61-319D-7DB821A1418F}"/>
          </ac:spMkLst>
        </pc:spChg>
        <pc:spChg chg="mod topLvl">
          <ac:chgData name="Abhishek Kumar" userId="7b8db18a-d019-499f-b267-e43a31d5a408" providerId="ADAL" clId="{23848E5E-8561-461C-B68A-C1999B8AEEF6}" dt="2024-10-22T09:11:57.821" v="2544" actId="164"/>
          <ac:spMkLst>
            <pc:docMk/>
            <pc:sldMk cId="1860641645" sldId="2147478977"/>
            <ac:spMk id="28" creationId="{C90B01E8-1229-89E1-0346-37FC6C44BCB3}"/>
          </ac:spMkLst>
        </pc:spChg>
        <pc:spChg chg="add mod">
          <ac:chgData name="Abhishek Kumar" userId="7b8db18a-d019-499f-b267-e43a31d5a408" providerId="ADAL" clId="{23848E5E-8561-461C-B68A-C1999B8AEEF6}" dt="2024-10-22T09:05:09.257" v="2486" actId="1076"/>
          <ac:spMkLst>
            <pc:docMk/>
            <pc:sldMk cId="1860641645" sldId="2147478977"/>
            <ac:spMk id="37" creationId="{2BFE9D37-F715-0E0F-EC61-F07E4FD376B6}"/>
          </ac:spMkLst>
        </pc:spChg>
        <pc:spChg chg="mod topLvl">
          <ac:chgData name="Abhishek Kumar" userId="7b8db18a-d019-499f-b267-e43a31d5a408" providerId="ADAL" clId="{23848E5E-8561-461C-B68A-C1999B8AEEF6}" dt="2024-10-22T09:12:04.812" v="2545" actId="164"/>
          <ac:spMkLst>
            <pc:docMk/>
            <pc:sldMk cId="1860641645" sldId="2147478977"/>
            <ac:spMk id="39" creationId="{F7BFB273-855C-0687-5703-990ABF3370E7}"/>
          </ac:spMkLst>
        </pc:spChg>
        <pc:spChg chg="add mod">
          <ac:chgData name="Abhishek Kumar" userId="7b8db18a-d019-499f-b267-e43a31d5a408" providerId="ADAL" clId="{23848E5E-8561-461C-B68A-C1999B8AEEF6}" dt="2024-10-22T09:11:34.786" v="2542" actId="164"/>
          <ac:spMkLst>
            <pc:docMk/>
            <pc:sldMk cId="1860641645" sldId="2147478977"/>
            <ac:spMk id="47" creationId="{1DDB3F30-8F7F-F86D-5005-4FDA338659F1}"/>
          </ac:spMkLst>
        </pc:spChg>
        <pc:grpChg chg="add mod">
          <ac:chgData name="Abhishek Kumar" userId="7b8db18a-d019-499f-b267-e43a31d5a408" providerId="ADAL" clId="{23848E5E-8561-461C-B68A-C1999B8AEEF6}" dt="2024-10-22T09:12:35.033" v="2547" actId="1076"/>
          <ac:grpSpMkLst>
            <pc:docMk/>
            <pc:sldMk cId="1860641645" sldId="2147478977"/>
            <ac:grpSpMk id="48" creationId="{526E2B88-7E04-F1D1-5FE6-7F6AD52524DB}"/>
          </ac:grpSpMkLst>
        </pc:grpChg>
        <pc:grpChg chg="add mod">
          <ac:chgData name="Abhishek Kumar" userId="7b8db18a-d019-499f-b267-e43a31d5a408" providerId="ADAL" clId="{23848E5E-8561-461C-B68A-C1999B8AEEF6}" dt="2024-10-22T09:11:46.929" v="2543" actId="164"/>
          <ac:grpSpMkLst>
            <pc:docMk/>
            <pc:sldMk cId="1860641645" sldId="2147478977"/>
            <ac:grpSpMk id="49" creationId="{A6D31377-7C0E-B87B-2849-6A5BA3CACA6B}"/>
          </ac:grpSpMkLst>
        </pc:grpChg>
        <pc:grpChg chg="add mod">
          <ac:chgData name="Abhishek Kumar" userId="7b8db18a-d019-499f-b267-e43a31d5a408" providerId="ADAL" clId="{23848E5E-8561-461C-B68A-C1999B8AEEF6}" dt="2024-10-22T09:11:57.821" v="2544" actId="164"/>
          <ac:grpSpMkLst>
            <pc:docMk/>
            <pc:sldMk cId="1860641645" sldId="2147478977"/>
            <ac:grpSpMk id="50" creationId="{DA7B2EDF-28ED-F003-1A6C-AF3EDE9B6CEE}"/>
          </ac:grpSpMkLst>
        </pc:grpChg>
        <pc:grpChg chg="add mod">
          <ac:chgData name="Abhishek Kumar" userId="7b8db18a-d019-499f-b267-e43a31d5a408" providerId="ADAL" clId="{23848E5E-8561-461C-B68A-C1999B8AEEF6}" dt="2024-10-22T09:13:13.673" v="2552" actId="1076"/>
          <ac:grpSpMkLst>
            <pc:docMk/>
            <pc:sldMk cId="1860641645" sldId="2147478977"/>
            <ac:grpSpMk id="51" creationId="{6AB8CC8A-862A-3F8D-A115-DFFEFF576C62}"/>
          </ac:grpSpMkLst>
        </pc:grpChg>
        <pc:picChg chg="add mod">
          <ac:chgData name="Abhishek Kumar" userId="7b8db18a-d019-499f-b267-e43a31d5a408" providerId="ADAL" clId="{23848E5E-8561-461C-B68A-C1999B8AEEF6}" dt="2024-10-22T09:02:05.352" v="2446" actId="14100"/>
          <ac:picMkLst>
            <pc:docMk/>
            <pc:sldMk cId="1860641645" sldId="2147478977"/>
            <ac:picMk id="22" creationId="{4EBE9B16-CDC8-5951-3989-F040F7267D6B}"/>
          </ac:picMkLst>
        </pc:picChg>
        <pc:picChg chg="add mod topLvl">
          <ac:chgData name="Abhishek Kumar" userId="7b8db18a-d019-499f-b267-e43a31d5a408" providerId="ADAL" clId="{23848E5E-8561-461C-B68A-C1999B8AEEF6}" dt="2024-10-22T09:11:46.929" v="2543" actId="164"/>
          <ac:picMkLst>
            <pc:docMk/>
            <pc:sldMk cId="1860641645" sldId="2147478977"/>
            <ac:picMk id="25" creationId="{348D3CAA-061C-DDB6-3762-1B527CB3CE24}"/>
          </ac:picMkLst>
        </pc:picChg>
        <pc:picChg chg="add mod topLvl">
          <ac:chgData name="Abhishek Kumar" userId="7b8db18a-d019-499f-b267-e43a31d5a408" providerId="ADAL" clId="{23848E5E-8561-461C-B68A-C1999B8AEEF6}" dt="2024-10-22T09:11:57.821" v="2544" actId="164"/>
          <ac:picMkLst>
            <pc:docMk/>
            <pc:sldMk cId="1860641645" sldId="2147478977"/>
            <ac:picMk id="31" creationId="{3E4B10D6-F547-DF7F-C994-A7030170F87D}"/>
          </ac:picMkLst>
        </pc:picChg>
        <pc:picChg chg="add mod">
          <ac:chgData name="Abhishek Kumar" userId="7b8db18a-d019-499f-b267-e43a31d5a408" providerId="ADAL" clId="{23848E5E-8561-461C-B68A-C1999B8AEEF6}" dt="2024-10-22T09:01:46.092" v="2441" actId="1076"/>
          <ac:picMkLst>
            <pc:docMk/>
            <pc:sldMk cId="1860641645" sldId="2147478977"/>
            <ac:picMk id="33" creationId="{75302E91-0201-172B-240D-6C522E8118AB}"/>
          </ac:picMkLst>
        </pc:picChg>
        <pc:picChg chg="add mod">
          <ac:chgData name="Abhishek Kumar" userId="7b8db18a-d019-499f-b267-e43a31d5a408" providerId="ADAL" clId="{23848E5E-8561-461C-B68A-C1999B8AEEF6}" dt="2024-10-22T09:12:04.812" v="2545" actId="164"/>
          <ac:picMkLst>
            <pc:docMk/>
            <pc:sldMk cId="1860641645" sldId="2147478977"/>
            <ac:picMk id="42" creationId="{CBF7D620-96BF-E565-7811-3513E121E2D3}"/>
          </ac:picMkLst>
        </pc:picChg>
        <pc:picChg chg="add mod ord">
          <ac:chgData name="Abhishek Kumar" userId="7b8db18a-d019-499f-b267-e43a31d5a408" providerId="ADAL" clId="{23848E5E-8561-461C-B68A-C1999B8AEEF6}" dt="2024-10-22T09:11:34.786" v="2542" actId="164"/>
          <ac:picMkLst>
            <pc:docMk/>
            <pc:sldMk cId="1860641645" sldId="2147478977"/>
            <ac:picMk id="44" creationId="{B4A503D5-6F57-A027-AE8B-5D331B1CB702}"/>
          </ac:picMkLst>
        </pc:picChg>
      </pc:sldChg>
      <pc:sldChg chg="add del">
        <pc:chgData name="Abhishek Kumar" userId="7b8db18a-d019-499f-b267-e43a31d5a408" providerId="ADAL" clId="{23848E5E-8561-461C-B68A-C1999B8AEEF6}" dt="2024-10-22T09:14:12.655" v="2553" actId="47"/>
        <pc:sldMkLst>
          <pc:docMk/>
          <pc:sldMk cId="623475864" sldId="2147478978"/>
        </pc:sldMkLst>
      </pc:sldChg>
      <pc:sldMasterChg chg="delSldLayout">
        <pc:chgData name="Abhishek Kumar" userId="7b8db18a-d019-499f-b267-e43a31d5a408" providerId="ADAL" clId="{23848E5E-8561-461C-B68A-C1999B8AEEF6}" dt="2024-10-22T07:05:46.426" v="1813" actId="47"/>
        <pc:sldMasterMkLst>
          <pc:docMk/>
          <pc:sldMasterMk cId="0" sldId="2147483660"/>
        </pc:sldMasterMkLst>
        <pc:sldLayoutChg chg="del">
          <pc:chgData name="Abhishek Kumar" userId="7b8db18a-d019-499f-b267-e43a31d5a408" providerId="ADAL" clId="{23848E5E-8561-461C-B68A-C1999B8AEEF6}" dt="2024-10-21T11:02:37.475" v="115" actId="47"/>
          <pc:sldLayoutMkLst>
            <pc:docMk/>
            <pc:sldMasterMk cId="0" sldId="2147483660"/>
            <pc:sldLayoutMk cId="1400727953" sldId="2147485903"/>
          </pc:sldLayoutMkLst>
        </pc:sldLayoutChg>
        <pc:sldLayoutChg chg="del">
          <pc:chgData name="Abhishek Kumar" userId="7b8db18a-d019-499f-b267-e43a31d5a408" providerId="ADAL" clId="{23848E5E-8561-461C-B68A-C1999B8AEEF6}" dt="2024-10-22T07:05:46.426" v="1813" actId="47"/>
          <pc:sldLayoutMkLst>
            <pc:docMk/>
            <pc:sldMasterMk cId="0" sldId="2147483660"/>
            <pc:sldLayoutMk cId="4166327250" sldId="2147485904"/>
          </pc:sldLayoutMkLst>
        </pc:sldLayoutChg>
      </pc:sldMasterChg>
      <pc:sldMasterChg chg="del delSldLayout">
        <pc:chgData name="Abhishek Kumar" userId="7b8db18a-d019-499f-b267-e43a31d5a408" providerId="ADAL" clId="{23848E5E-8561-461C-B68A-C1999B8AEEF6}" dt="2024-10-21T11:02:32.979" v="114" actId="47"/>
        <pc:sldMasterMkLst>
          <pc:docMk/>
          <pc:sldMasterMk cId="0" sldId="2147485391"/>
        </pc:sldMasterMkLst>
        <pc:sldLayoutChg chg="del">
          <pc:chgData name="Abhishek Kumar" userId="7b8db18a-d019-499f-b267-e43a31d5a408" providerId="ADAL" clId="{23848E5E-8561-461C-B68A-C1999B8AEEF6}" dt="2024-10-21T11:02:32.979" v="114" actId="47"/>
          <pc:sldLayoutMkLst>
            <pc:docMk/>
            <pc:sldMasterMk cId="0" sldId="2147485391"/>
            <pc:sldLayoutMk cId="1342784532" sldId="2147485708"/>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748297655" sldId="2147485709"/>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2233608705" sldId="2147485710"/>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855299101" sldId="2147485711"/>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2688767746" sldId="2147485712"/>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2815411409" sldId="2147485762"/>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270247087" sldId="2147485763"/>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505892457" sldId="2147485764"/>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1730508238" sldId="2147485765"/>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394145291" sldId="2147485766"/>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230579152" sldId="2147485767"/>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616674922" sldId="2147485768"/>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2848989198" sldId="2147485769"/>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1188352686" sldId="2147485770"/>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2815854249" sldId="2147485771"/>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1922008836" sldId="2147485772"/>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4220019866" sldId="2147485773"/>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1741694445" sldId="2147485774"/>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224411827" sldId="2147485775"/>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2908561557" sldId="2147485776"/>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920037766" sldId="2147485777"/>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2803787541" sldId="2147485778"/>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501247014" sldId="2147485779"/>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339192500" sldId="2147485780"/>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658502066" sldId="2147485781"/>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1442263035" sldId="2147485782"/>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4079522162" sldId="2147485783"/>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766215078" sldId="2147485784"/>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597359580" sldId="2147485785"/>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417840122" sldId="2147485786"/>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1945445238" sldId="2147485787"/>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1665473874" sldId="2147485788"/>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326603273" sldId="2147485789"/>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1801160634" sldId="2147485790"/>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2004895716" sldId="2147485791"/>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524270904" sldId="2147485792"/>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652854348" sldId="2147485793"/>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4190195239" sldId="2147485794"/>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1350170396" sldId="2147485971"/>
          </pc:sldLayoutMkLst>
        </pc:sldLayoutChg>
      </pc:sldMasterChg>
    </pc:docChg>
  </pc:docChgLst>
  <pc:docChgLst>
    <pc:chgData name="Abhishek Kumar" userId="7b8db18a-d019-499f-b267-e43a31d5a408" providerId="ADAL" clId="{54ABD5CB-FFD9-4124-AB6E-91A3F5B340BE}"/>
    <pc:docChg chg="custSel modSld">
      <pc:chgData name="Abhishek Kumar" userId="7b8db18a-d019-499f-b267-e43a31d5a408" providerId="ADAL" clId="{54ABD5CB-FFD9-4124-AB6E-91A3F5B340BE}" dt="2024-10-23T06:44:01.029" v="7" actId="6549"/>
      <pc:docMkLst>
        <pc:docMk/>
      </pc:docMkLst>
      <pc:sldChg chg="modSp mod">
        <pc:chgData name="Abhishek Kumar" userId="7b8db18a-d019-499f-b267-e43a31d5a408" providerId="ADAL" clId="{54ABD5CB-FFD9-4124-AB6E-91A3F5B340BE}" dt="2024-10-23T06:44:01.029" v="7" actId="6549"/>
        <pc:sldMkLst>
          <pc:docMk/>
          <pc:sldMk cId="2994296724" sldId="2147374393"/>
        </pc:sldMkLst>
        <pc:spChg chg="mod">
          <ac:chgData name="Abhishek Kumar" userId="7b8db18a-d019-499f-b267-e43a31d5a408" providerId="ADAL" clId="{54ABD5CB-FFD9-4124-AB6E-91A3F5B340BE}" dt="2024-10-23T06:44:01.029" v="7" actId="6549"/>
          <ac:spMkLst>
            <pc:docMk/>
            <pc:sldMk cId="2994296724" sldId="2147374393"/>
            <ac:spMk id="21" creationId="{96A00627-165C-CFB7-1AE2-8846BAE1CBDB}"/>
          </ac:spMkLst>
        </pc:spChg>
      </pc:sldChg>
      <pc:sldChg chg="modSp mod">
        <pc:chgData name="Abhishek Kumar" userId="7b8db18a-d019-499f-b267-e43a31d5a408" providerId="ADAL" clId="{54ABD5CB-FFD9-4124-AB6E-91A3F5B340BE}" dt="2024-10-22T09:54:59.839" v="6" actId="207"/>
        <pc:sldMkLst>
          <pc:docMk/>
          <pc:sldMk cId="3497566965" sldId="2147478974"/>
        </pc:sldMkLst>
        <pc:spChg chg="mod">
          <ac:chgData name="Abhishek Kumar" userId="7b8db18a-d019-499f-b267-e43a31d5a408" providerId="ADAL" clId="{54ABD5CB-FFD9-4124-AB6E-91A3F5B340BE}" dt="2024-10-22T09:54:23.886" v="1" actId="207"/>
          <ac:spMkLst>
            <pc:docMk/>
            <pc:sldMk cId="3497566965" sldId="2147478974"/>
            <ac:spMk id="604" creationId="{94013359-5907-568A-1C62-7524E18FC411}"/>
          </ac:spMkLst>
        </pc:spChg>
        <pc:spChg chg="mod">
          <ac:chgData name="Abhishek Kumar" userId="7b8db18a-d019-499f-b267-e43a31d5a408" providerId="ADAL" clId="{54ABD5CB-FFD9-4124-AB6E-91A3F5B340BE}" dt="2024-10-22T09:54:54.693" v="5" actId="207"/>
          <ac:spMkLst>
            <pc:docMk/>
            <pc:sldMk cId="3497566965" sldId="2147478974"/>
            <ac:spMk id="607" creationId="{E1608F57-D75C-B841-6CF2-E0073743F5E1}"/>
          </ac:spMkLst>
        </pc:spChg>
        <pc:spChg chg="mod">
          <ac:chgData name="Abhishek Kumar" userId="7b8db18a-d019-499f-b267-e43a31d5a408" providerId="ADAL" clId="{54ABD5CB-FFD9-4124-AB6E-91A3F5B340BE}" dt="2024-10-22T09:54:37.790" v="2" actId="207"/>
          <ac:spMkLst>
            <pc:docMk/>
            <pc:sldMk cId="3497566965" sldId="2147478974"/>
            <ac:spMk id="609" creationId="{C57EED85-BE39-B511-BEA3-816714A9B08C}"/>
          </ac:spMkLst>
        </pc:spChg>
        <pc:spChg chg="mod">
          <ac:chgData name="Abhishek Kumar" userId="7b8db18a-d019-499f-b267-e43a31d5a408" providerId="ADAL" clId="{54ABD5CB-FFD9-4124-AB6E-91A3F5B340BE}" dt="2024-10-22T09:54:43.440" v="3" actId="207"/>
          <ac:spMkLst>
            <pc:docMk/>
            <pc:sldMk cId="3497566965" sldId="2147478974"/>
            <ac:spMk id="610" creationId="{274DFE21-D6C2-CEB9-96F3-7177A198527B}"/>
          </ac:spMkLst>
        </pc:spChg>
        <pc:spChg chg="mod">
          <ac:chgData name="Abhishek Kumar" userId="7b8db18a-d019-499f-b267-e43a31d5a408" providerId="ADAL" clId="{54ABD5CB-FFD9-4124-AB6E-91A3F5B340BE}" dt="2024-10-22T09:54:59.839" v="6" actId="207"/>
          <ac:spMkLst>
            <pc:docMk/>
            <pc:sldMk cId="3497566965" sldId="2147478974"/>
            <ac:spMk id="620" creationId="{5517D461-7151-E813-919E-DB9849471EB3}"/>
          </ac:spMkLst>
        </pc:spChg>
        <pc:spChg chg="mod">
          <ac:chgData name="Abhishek Kumar" userId="7b8db18a-d019-499f-b267-e43a31d5a408" providerId="ADAL" clId="{54ABD5CB-FFD9-4124-AB6E-91A3F5B340BE}" dt="2024-10-22T09:54:46.749" v="4" actId="207"/>
          <ac:spMkLst>
            <pc:docMk/>
            <pc:sldMk cId="3497566965" sldId="2147478974"/>
            <ac:spMk id="623" creationId="{7A43A317-1CA4-B95A-5E32-6F1F5B4D349F}"/>
          </ac:spMkLst>
        </pc:spChg>
      </pc:sldChg>
      <pc:sldChg chg="delSp mod">
        <pc:chgData name="Abhishek Kumar" userId="7b8db18a-d019-499f-b267-e43a31d5a408" providerId="ADAL" clId="{54ABD5CB-FFD9-4124-AB6E-91A3F5B340BE}" dt="2024-10-22T09:23:14.855" v="0" actId="478"/>
        <pc:sldMkLst>
          <pc:docMk/>
          <pc:sldMk cId="1547627805" sldId="2147478975"/>
        </pc:sldMkLst>
      </pc:sldChg>
    </pc:docChg>
  </pc:docChgLst>
  <pc:docChgLst>
    <pc:chgData name="Akshat Aggarwal" userId="S::akshat.aggarwal@nagarro.com::f7108c7d-7476-4594-b98c-5e7172e4ac89" providerId="AD" clId="Web-{2BA350F4-25E1-31A1-4521-D3BA9BCDBCCD}"/>
    <pc:docChg chg="modSld">
      <pc:chgData name="Akshat Aggarwal" userId="S::akshat.aggarwal@nagarro.com::f7108c7d-7476-4594-b98c-5e7172e4ac89" providerId="AD" clId="Web-{2BA350F4-25E1-31A1-4521-D3BA9BCDBCCD}" dt="2024-10-22T17:15:52.699" v="1" actId="14100"/>
      <pc:docMkLst>
        <pc:docMk/>
      </pc:docMkLst>
      <pc:sldChg chg="modSp">
        <pc:chgData name="Akshat Aggarwal" userId="S::akshat.aggarwal@nagarro.com::f7108c7d-7476-4594-b98c-5e7172e4ac89" providerId="AD" clId="Web-{2BA350F4-25E1-31A1-4521-D3BA9BCDBCCD}" dt="2024-10-22T17:15:52.699" v="1" actId="14100"/>
        <pc:sldMkLst>
          <pc:docMk/>
          <pc:sldMk cId="2994296724" sldId="2147374393"/>
        </pc:sldMkLst>
        <pc:spChg chg="mod">
          <ac:chgData name="Akshat Aggarwal" userId="S::akshat.aggarwal@nagarro.com::f7108c7d-7476-4594-b98c-5e7172e4ac89" providerId="AD" clId="Web-{2BA350F4-25E1-31A1-4521-D3BA9BCDBCCD}" dt="2024-10-22T17:15:52.699" v="1" actId="14100"/>
          <ac:spMkLst>
            <pc:docMk/>
            <pc:sldMk cId="2994296724" sldId="2147374393"/>
            <ac:spMk id="35" creationId="{A9BAFAF6-9FF5-4ACC-9575-7BD04E5BA265}"/>
          </ac:spMkLst>
        </pc:spChg>
      </pc:sldChg>
      <pc:sldChg chg="modSp">
        <pc:chgData name="Akshat Aggarwal" userId="S::akshat.aggarwal@nagarro.com::f7108c7d-7476-4594-b98c-5e7172e4ac89" providerId="AD" clId="Web-{2BA350F4-25E1-31A1-4521-D3BA9BCDBCCD}" dt="2024-10-22T17:15:17.371" v="0" actId="1076"/>
        <pc:sldMkLst>
          <pc:docMk/>
          <pc:sldMk cId="3936105790" sldId="2147478939"/>
        </pc:sldMkLst>
        <pc:spChg chg="mod">
          <ac:chgData name="Akshat Aggarwal" userId="S::akshat.aggarwal@nagarro.com::f7108c7d-7476-4594-b98c-5e7172e4ac89" providerId="AD" clId="Web-{2BA350F4-25E1-31A1-4521-D3BA9BCDBCCD}" dt="2024-10-22T17:15:17.371" v="0" actId="1076"/>
          <ac:spMkLst>
            <pc:docMk/>
            <pc:sldMk cId="3936105790" sldId="2147478939"/>
            <ac:spMk id="8" creationId="{B58934FA-3E13-4D25-9AEE-46076FE58F8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7BCBB47-63BA-D684-23FC-99F885C736D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4C3877F3-B470-9F61-CADD-9E3A42E64A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F96553-25C5-4D8E-ABA1-ECA3650D1548}" type="datetimeFigureOut">
              <a:rPr lang="en-IN" smtClean="0"/>
              <a:t>04-03-2025</a:t>
            </a:fld>
            <a:endParaRPr lang="en-IN"/>
          </a:p>
        </p:txBody>
      </p:sp>
      <p:sp>
        <p:nvSpPr>
          <p:cNvPr id="4" name="Footer Placeholder 3">
            <a:extLst>
              <a:ext uri="{FF2B5EF4-FFF2-40B4-BE49-F238E27FC236}">
                <a16:creationId xmlns:a16="http://schemas.microsoft.com/office/drawing/2014/main" id="{65EC63E7-CBB8-5A05-89FF-CC58B0125F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520752EE-AC07-4BB8-29DE-4D7CD9ACBBC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2029ED-8B1B-45FE-B69D-EFCB9FB34E91}" type="slidenum">
              <a:rPr lang="en-IN" smtClean="0"/>
              <a:t>‹#›</a:t>
            </a:fld>
            <a:endParaRPr lang="en-IN"/>
          </a:p>
        </p:txBody>
      </p:sp>
    </p:spTree>
    <p:extLst>
      <p:ext uri="{BB962C8B-B14F-4D97-AF65-F5344CB8AC3E}">
        <p14:creationId xmlns:p14="http://schemas.microsoft.com/office/powerpoint/2010/main" val="200391091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068E345-DCFC-BCD4-A35D-AAC012FBC5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1B8A4F4C-6833-E1B2-69EA-890CC01C8352}"/>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5D24A9CB-6BF4-7040-B7E4-72C330B94580}" type="datetimeFigureOut">
              <a:rPr lang="en-US"/>
              <a:pPr>
                <a:defRPr/>
              </a:pPr>
              <a:t>3/4/2025</a:t>
            </a:fld>
            <a:endParaRPr lang="en-US"/>
          </a:p>
        </p:txBody>
      </p:sp>
      <p:sp>
        <p:nvSpPr>
          <p:cNvPr id="4" name="Slide Image Placeholder 3">
            <a:extLst>
              <a:ext uri="{FF2B5EF4-FFF2-40B4-BE49-F238E27FC236}">
                <a16:creationId xmlns:a16="http://schemas.microsoft.com/office/drawing/2014/main" id="{A87934AC-5391-CF26-E457-AA6A09956A6B}"/>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A3D51067-3EE6-C01D-F30A-F7C2CAAD7C66}"/>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20A5DBCB-E3B3-FC78-EF05-9DE1C189923A}"/>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D150BE10-941B-B53F-2374-E4FCC725E20F}"/>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867897BB-3D42-CE45-B93A-A5708ECBD4D8}" type="slidenum">
              <a:rPr lang="en-US"/>
              <a:pPr>
                <a:defRPr/>
              </a:pPr>
              <a:t>‹#›</a:t>
            </a:fld>
            <a:endParaRPr lang="en-US"/>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44BD0DB-DBA5-CC42-9658-2AE30D9BBD30}" type="slidenum">
              <a:rPr lang="en-PT" smtClean="0"/>
              <a:t>1</a:t>
            </a:fld>
            <a:endParaRPr lang="en-PT"/>
          </a:p>
        </p:txBody>
      </p:sp>
    </p:spTree>
    <p:extLst>
      <p:ext uri="{BB962C8B-B14F-4D97-AF65-F5344CB8AC3E}">
        <p14:creationId xmlns:p14="http://schemas.microsoft.com/office/powerpoint/2010/main" val="3453885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248504-AF17-05C0-26F2-270E40BBB5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D49451-B30F-EB48-9187-A4CF969BA6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C1B565-26D7-D6A2-399C-CD870F2387E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D165C72-3CF8-D978-9179-56544E5C4F13}"/>
              </a:ext>
            </a:extLst>
          </p:cNvPr>
          <p:cNvSpPr>
            <a:spLocks noGrp="1"/>
          </p:cNvSpPr>
          <p:nvPr>
            <p:ph type="sldNum" sz="quarter" idx="5"/>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6913D37D-B907-4A9E-9148-F0695CF3DA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1294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6913D37D-B907-4A9E-9148-F0695CF3DA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8066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61702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13D37D-B907-4A9E-9148-F0695CF3DA21}" type="slidenum">
              <a:rPr lang="en-US" smtClean="0"/>
              <a:t>3</a:t>
            </a:fld>
            <a:endParaRPr lang="en-US"/>
          </a:p>
        </p:txBody>
      </p:sp>
    </p:spTree>
    <p:extLst>
      <p:ext uri="{BB962C8B-B14F-4D97-AF65-F5344CB8AC3E}">
        <p14:creationId xmlns:p14="http://schemas.microsoft.com/office/powerpoint/2010/main" val="3057654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D9FAA-5D85-E25B-56B6-8324C97E08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FE0562-993C-D9CF-A94B-5B227C5DA3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3A82B5-01FF-1EE1-7708-D9180610A13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F7A6BAA-7A51-BBB5-EB7B-C85EE7A70E2D}"/>
              </a:ext>
            </a:extLst>
          </p:cNvPr>
          <p:cNvSpPr>
            <a:spLocks noGrp="1"/>
          </p:cNvSpPr>
          <p:nvPr>
            <p:ph type="sldNum" sz="quarter" idx="5"/>
          </p:nvPr>
        </p:nvSpPr>
        <p:spPr/>
        <p:txBody>
          <a:bodyPr/>
          <a:lstStyle/>
          <a:p>
            <a:fld id="{6913D37D-B907-4A9E-9148-F0695CF3DA21}" type="slidenum">
              <a:rPr lang="en-US" smtClean="0"/>
              <a:t>5</a:t>
            </a:fld>
            <a:endParaRPr lang="en-US"/>
          </a:p>
        </p:txBody>
      </p:sp>
    </p:spTree>
    <p:extLst>
      <p:ext uri="{BB962C8B-B14F-4D97-AF65-F5344CB8AC3E}">
        <p14:creationId xmlns:p14="http://schemas.microsoft.com/office/powerpoint/2010/main" val="2921371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6913D37D-B907-4A9E-9148-F0695CF3DA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0401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88888-BE0C-83E3-10E5-AFBB8C5979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4567D9-EA78-B505-B11E-06C027D4BA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0267A3-1753-DD19-F328-BA2D1F19A43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F3160E0-831F-CF25-C459-FE7BA4A6259D}"/>
              </a:ext>
            </a:extLst>
          </p:cNvPr>
          <p:cNvSpPr>
            <a:spLocks noGrp="1"/>
          </p:cNvSpPr>
          <p:nvPr>
            <p:ph type="sldNum" sz="quarter" idx="5"/>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6913D37D-B907-4A9E-9148-F0695CF3DA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3355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1437C-5FB5-96BD-4810-ABC3A343EC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46BBD3-E33F-91B3-37B1-B9740E075D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F35C0C-8C69-6A32-DC51-B55F0A42C16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AAFA491-0B78-9FAC-53BF-104907E91850}"/>
              </a:ext>
            </a:extLst>
          </p:cNvPr>
          <p:cNvSpPr>
            <a:spLocks noGrp="1"/>
          </p:cNvSpPr>
          <p:nvPr>
            <p:ph type="sldNum" sz="quarter" idx="5"/>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6913D37D-B907-4A9E-9148-F0695CF3DA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055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C2964-EB1F-64E7-DC57-9721F5110C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D8AD11-F15D-9C4A-12E9-4259FA6148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B8B0D1-EF28-4981-87D6-5AAE1FCD68A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A478AFE-8737-26EC-DB7A-A78E55EBF886}"/>
              </a:ext>
            </a:extLst>
          </p:cNvPr>
          <p:cNvSpPr>
            <a:spLocks noGrp="1"/>
          </p:cNvSpPr>
          <p:nvPr>
            <p:ph type="sldNum" sz="quarter" idx="5"/>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6913D37D-B907-4A9E-9148-F0695CF3DA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3445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DE77D-6479-9BE5-8F7F-2AEFC0D9B2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14CF00-BAF9-FD0F-CB28-0B7F3FA739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D2F1C3-5BA7-DC02-B5D1-7109A2B3118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B4B9197-A1B3-7359-C85D-5BC103D4D93E}"/>
              </a:ext>
            </a:extLst>
          </p:cNvPr>
          <p:cNvSpPr>
            <a:spLocks noGrp="1"/>
          </p:cNvSpPr>
          <p:nvPr>
            <p:ph type="sldNum" sz="quarter" idx="5"/>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6913D37D-B907-4A9E-9148-F0695CF3DA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2058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3.xml"/><Relationship Id="rId4" Type="http://schemas.openxmlformats.org/officeDocument/2006/relationships/image" Target="../media/image15.sv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1.jpeg"/><Relationship Id="rId1" Type="http://schemas.openxmlformats.org/officeDocument/2006/relationships/slideMaster" Target="../slideMasters/slideMaster3.xml"/><Relationship Id="rId4" Type="http://schemas.openxmlformats.org/officeDocument/2006/relationships/image" Target="../media/image26.sv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33.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6.png"/><Relationship Id="rId1" Type="http://schemas.openxmlformats.org/officeDocument/2006/relationships/slideMaster" Target="../slideMasters/slideMaster3.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37.sv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1.jpeg"/><Relationship Id="rId1" Type="http://schemas.openxmlformats.org/officeDocument/2006/relationships/slideMaster" Target="../slideMasters/slideMaster3.xml"/><Relationship Id="rId4" Type="http://schemas.openxmlformats.org/officeDocument/2006/relationships/image" Target="../media/image38.sv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9.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33.pn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3.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4.jpeg"/><Relationship Id="rId1" Type="http://schemas.openxmlformats.org/officeDocument/2006/relationships/slideMaster" Target="../slideMasters/slideMaster3.xml"/><Relationship Id="rId5" Type="http://schemas.openxmlformats.org/officeDocument/2006/relationships/image" Target="../media/image40.png"/><Relationship Id="rId4" Type="http://schemas.openxmlformats.org/officeDocument/2006/relationships/image" Target="../media/image15.sv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1.jpe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2.xml"/><Relationship Id="rId4" Type="http://schemas.openxmlformats.org/officeDocument/2006/relationships/image" Target="../media/image15.sv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emf"/><Relationship Id="rId1" Type="http://schemas.openxmlformats.org/officeDocument/2006/relationships/slideMaster" Target="../slideMasters/slideMaster2.xml"/><Relationship Id="rId4" Type="http://schemas.openxmlformats.org/officeDocument/2006/relationships/image" Target="../media/image20.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2.xml"/><Relationship Id="rId4" Type="http://schemas.openxmlformats.org/officeDocument/2006/relationships/image" Target="../media/image15.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emf"/><Relationship Id="rId1" Type="http://schemas.openxmlformats.org/officeDocument/2006/relationships/slideMaster" Target="../slideMasters/slideMaster2.xml"/><Relationship Id="rId4" Type="http://schemas.openxmlformats.org/officeDocument/2006/relationships/image" Target="../media/image20.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26.sv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A">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67AB0D45-C9A0-B326-3005-9D877A516D66}"/>
              </a:ext>
            </a:extLst>
          </p:cNvPr>
          <p:cNvSpPr/>
          <p:nvPr userDrawn="1"/>
        </p:nvSpPr>
        <p:spPr>
          <a:xfrm>
            <a:off x="5799138" y="0"/>
            <a:ext cx="18642012" cy="13747750"/>
          </a:xfrm>
          <a:custGeom>
            <a:avLst/>
            <a:gdLst>
              <a:gd name="connsiteX0" fmla="*/ 2201928 w 2201927"/>
              <a:gd name="connsiteY0" fmla="*/ 1623729 h 1623728"/>
              <a:gd name="connsiteX1" fmla="*/ 0 w 2201927"/>
              <a:gd name="connsiteY1" fmla="*/ 1623729 h 1623728"/>
              <a:gd name="connsiteX2" fmla="*/ 552236 w 2201927"/>
              <a:gd name="connsiteY2" fmla="*/ 0 h 1623728"/>
              <a:gd name="connsiteX3" fmla="*/ 2201928 w 2201927"/>
              <a:gd name="connsiteY3" fmla="*/ 0 h 1623728"/>
            </a:gdLst>
            <a:ahLst/>
            <a:cxnLst>
              <a:cxn ang="0">
                <a:pos x="connsiteX0" y="connsiteY0"/>
              </a:cxn>
              <a:cxn ang="0">
                <a:pos x="connsiteX1" y="connsiteY1"/>
              </a:cxn>
              <a:cxn ang="0">
                <a:pos x="connsiteX2" y="connsiteY2"/>
              </a:cxn>
              <a:cxn ang="0">
                <a:pos x="connsiteX3" y="connsiteY3"/>
              </a:cxn>
            </a:cxnLst>
            <a:rect l="l" t="t" r="r" b="b"/>
            <a:pathLst>
              <a:path w="2201927" h="1623728">
                <a:moveTo>
                  <a:pt x="2201928" y="1623729"/>
                </a:moveTo>
                <a:lnTo>
                  <a:pt x="0" y="1623729"/>
                </a:lnTo>
                <a:lnTo>
                  <a:pt x="552236" y="0"/>
                </a:lnTo>
                <a:lnTo>
                  <a:pt x="2201928" y="0"/>
                </a:lnTo>
                <a:close/>
              </a:path>
            </a:pathLst>
          </a:custGeom>
          <a:solidFill>
            <a:schemeClr val="accent4"/>
          </a:solidFill>
          <a:ln w="3508" cap="flat">
            <a:noFill/>
            <a:prstDash val="solid"/>
            <a:miter/>
          </a:ln>
        </p:spPr>
        <p:txBody>
          <a:bodyPr anchor="ctr"/>
          <a:lstStyle/>
          <a:p>
            <a:pPr eaLnBrk="1" fontAlgn="auto" hangingPunct="1">
              <a:spcBef>
                <a:spcPts val="0"/>
              </a:spcBef>
              <a:spcAft>
                <a:spcPts val="0"/>
              </a:spcAft>
              <a:defRPr/>
            </a:pPr>
            <a:endParaRPr lang="en-US">
              <a:latin typeface="+mn-lt"/>
            </a:endParaRPr>
          </a:p>
        </p:txBody>
      </p:sp>
      <p:sp>
        <p:nvSpPr>
          <p:cNvPr id="10" name="Picture Placeholder 9"/>
          <p:cNvSpPr>
            <a:spLocks noGrp="1"/>
          </p:cNvSpPr>
          <p:nvPr>
            <p:ph type="pic" sz="quarter" idx="16"/>
          </p:nvPr>
        </p:nvSpPr>
        <p:spPr>
          <a:xfrm>
            <a:off x="7990574" y="3169490"/>
            <a:ext cx="15716786" cy="10577861"/>
          </a:xfrm>
          <a:custGeom>
            <a:avLst/>
            <a:gdLst>
              <a:gd name="connsiteX0" fmla="*/ 3368521 w 15716786"/>
              <a:gd name="connsiteY0" fmla="*/ 0 h 10577861"/>
              <a:gd name="connsiteX1" fmla="*/ 15716786 w 15716786"/>
              <a:gd name="connsiteY1" fmla="*/ 0 h 10577861"/>
              <a:gd name="connsiteX2" fmla="*/ 15716786 w 15716786"/>
              <a:gd name="connsiteY2" fmla="*/ 10577861 h 10577861"/>
              <a:gd name="connsiteX3" fmla="*/ 0 w 15716786"/>
              <a:gd name="connsiteY3" fmla="*/ 10577861 h 10577861"/>
            </a:gdLst>
            <a:ahLst/>
            <a:cxnLst>
              <a:cxn ang="0">
                <a:pos x="connsiteX0" y="connsiteY0"/>
              </a:cxn>
              <a:cxn ang="0">
                <a:pos x="connsiteX1" y="connsiteY1"/>
              </a:cxn>
              <a:cxn ang="0">
                <a:pos x="connsiteX2" y="connsiteY2"/>
              </a:cxn>
              <a:cxn ang="0">
                <a:pos x="connsiteX3" y="connsiteY3"/>
              </a:cxn>
            </a:cxnLst>
            <a:rect l="l" t="t" r="r" b="b"/>
            <a:pathLst>
              <a:path w="15716786" h="10577861">
                <a:moveTo>
                  <a:pt x="3368521" y="0"/>
                </a:moveTo>
                <a:lnTo>
                  <a:pt x="15716786" y="0"/>
                </a:lnTo>
                <a:lnTo>
                  <a:pt x="15716786" y="10577861"/>
                </a:lnTo>
                <a:lnTo>
                  <a:pt x="0" y="10577861"/>
                </a:lnTo>
                <a:close/>
              </a:path>
            </a:pathLst>
          </a:custGeom>
          <a:pattFill prst="pct10">
            <a:fgClr>
              <a:schemeClr val="tx2"/>
            </a:fgClr>
            <a:bgClr>
              <a:schemeClr val="bg1"/>
            </a:bgClr>
          </a:pattFill>
        </p:spPr>
        <p:txBody>
          <a:bodyPr wrap="square">
            <a:noAutofit/>
          </a:bodyPr>
          <a:lstStyle>
            <a:lvl1pPr>
              <a:defRPr lang="en-US" sz="4800" dirty="0">
                <a:solidFill>
                  <a:schemeClr val="accent1"/>
                </a:solidFill>
              </a:defRPr>
            </a:lvl1pPr>
          </a:lstStyle>
          <a:p>
            <a:pPr lvl="0"/>
            <a:r>
              <a:rPr lang="fr-FR" noProof="0"/>
              <a:t>Cliquez sur l'icône pour ajouter une image</a:t>
            </a:r>
            <a:endParaRPr lang="en-US" noProof="0"/>
          </a:p>
        </p:txBody>
      </p:sp>
    </p:spTree>
    <p:extLst>
      <p:ext uri="{BB962C8B-B14F-4D97-AF65-F5344CB8AC3E}">
        <p14:creationId xmlns:p14="http://schemas.microsoft.com/office/powerpoint/2010/main" val="649385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ection Divider">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7FCED4AF-8233-40D4-A1FD-98DB0C4EB143}"/>
              </a:ext>
            </a:extLst>
          </p:cNvPr>
          <p:cNvSpPr>
            <a:spLocks/>
          </p:cNvSpPr>
          <p:nvPr userDrawn="1"/>
        </p:nvSpPr>
        <p:spPr bwMode="auto">
          <a:xfrm>
            <a:off x="0" y="0"/>
            <a:ext cx="5260975" cy="7581900"/>
          </a:xfrm>
          <a:custGeom>
            <a:avLst/>
            <a:gdLst>
              <a:gd name="T0" fmla="*/ 0 w 622673"/>
              <a:gd name="T1" fmla="*/ 2147483646 h 891825"/>
              <a:gd name="T2" fmla="*/ 0 w 622673"/>
              <a:gd name="T3" fmla="*/ 0 h 891825"/>
              <a:gd name="T4" fmla="*/ 2147483646 w 622673"/>
              <a:gd name="T5" fmla="*/ 0 h 891825"/>
              <a:gd name="T6" fmla="*/ 0 60000 65536"/>
              <a:gd name="T7" fmla="*/ 0 60000 65536"/>
              <a:gd name="T8" fmla="*/ 0 60000 65536"/>
            </a:gdLst>
            <a:ahLst/>
            <a:cxnLst>
              <a:cxn ang="T6">
                <a:pos x="T0" y="T1"/>
              </a:cxn>
              <a:cxn ang="T7">
                <a:pos x="T2" y="T3"/>
              </a:cxn>
              <a:cxn ang="T8">
                <a:pos x="T4" y="T5"/>
              </a:cxn>
            </a:cxnLst>
            <a:rect l="0" t="0" r="r" b="b"/>
            <a:pathLst>
              <a:path w="622673" h="891825">
                <a:moveTo>
                  <a:pt x="0" y="891825"/>
                </a:moveTo>
                <a:lnTo>
                  <a:pt x="0" y="0"/>
                </a:lnTo>
                <a:lnTo>
                  <a:pt x="622674" y="0"/>
                </a:lnTo>
                <a:lnTo>
                  <a:pt x="0" y="891825"/>
                </a:lnTo>
                <a:close/>
              </a:path>
            </a:pathLst>
          </a:custGeom>
          <a:solidFill>
            <a:schemeClr val="accent2"/>
          </a:solidFill>
          <a:ln>
            <a:noFill/>
          </a:ln>
          <a:extLst>
            <a:ext uri="{91240B29-F687-4F45-9708-019B960494DF}">
              <a14:hiddenLine xmlns:a14="http://schemas.microsoft.com/office/drawing/2010/main" w="3486" cap="flat">
                <a:solidFill>
                  <a:srgbClr val="000000"/>
                </a:solidFill>
                <a:prstDash val="solid"/>
                <a:miter lim="800000"/>
                <a:headEnd/>
                <a:tailEnd/>
              </a14:hiddenLine>
            </a:ext>
          </a:extLst>
        </p:spPr>
        <p:txBody>
          <a:bodyPr anchor="ctr"/>
          <a:lstStyle/>
          <a:p>
            <a:endParaRPr lang="en-FR"/>
          </a:p>
        </p:txBody>
      </p:sp>
      <p:pic>
        <p:nvPicPr>
          <p:cNvPr id="3" name="Google Shape;64;p15">
            <a:extLst>
              <a:ext uri="{FF2B5EF4-FFF2-40B4-BE49-F238E27FC236}">
                <a16:creationId xmlns:a16="http://schemas.microsoft.com/office/drawing/2014/main" id="{C17293E7-7A02-738D-5BE3-2B220D89A2AA}"/>
              </a:ext>
            </a:extLst>
          </p:cNvPr>
          <p:cNvPicPr preferRelativeResize="0">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942175" y="425450"/>
            <a:ext cx="4017963" cy="290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icture Placeholder 8"/>
          <p:cNvSpPr>
            <a:spLocks noGrp="1"/>
          </p:cNvSpPr>
          <p:nvPr>
            <p:ph type="pic" sz="quarter" idx="16"/>
          </p:nvPr>
        </p:nvSpPr>
        <p:spPr>
          <a:xfrm>
            <a:off x="423290" y="426193"/>
            <a:ext cx="12770860" cy="12847641"/>
          </a:xfrm>
          <a:custGeom>
            <a:avLst/>
            <a:gdLst>
              <a:gd name="connsiteX0" fmla="*/ 0 w 12770860"/>
              <a:gd name="connsiteY0" fmla="*/ 0 h 12847641"/>
              <a:gd name="connsiteX1" fmla="*/ 12770860 w 12770860"/>
              <a:gd name="connsiteY1" fmla="*/ 0 h 12847641"/>
              <a:gd name="connsiteX2" fmla="*/ 5666780 w 12770860"/>
              <a:gd name="connsiteY2" fmla="*/ 12847641 h 12847641"/>
              <a:gd name="connsiteX3" fmla="*/ 0 w 12770860"/>
              <a:gd name="connsiteY3" fmla="*/ 12847641 h 12847641"/>
            </a:gdLst>
            <a:ahLst/>
            <a:cxnLst>
              <a:cxn ang="0">
                <a:pos x="connsiteX0" y="connsiteY0"/>
              </a:cxn>
              <a:cxn ang="0">
                <a:pos x="connsiteX1" y="connsiteY1"/>
              </a:cxn>
              <a:cxn ang="0">
                <a:pos x="connsiteX2" y="connsiteY2"/>
              </a:cxn>
              <a:cxn ang="0">
                <a:pos x="connsiteX3" y="connsiteY3"/>
              </a:cxn>
            </a:cxnLst>
            <a:rect l="l" t="t" r="r" b="b"/>
            <a:pathLst>
              <a:path w="12770860" h="12847641">
                <a:moveTo>
                  <a:pt x="0" y="0"/>
                </a:moveTo>
                <a:lnTo>
                  <a:pt x="12770860" y="0"/>
                </a:lnTo>
                <a:lnTo>
                  <a:pt x="5666780" y="12847641"/>
                </a:lnTo>
                <a:lnTo>
                  <a:pt x="0" y="12847641"/>
                </a:lnTo>
                <a:close/>
              </a:path>
            </a:pathLst>
          </a:custGeom>
          <a:pattFill prst="pct10">
            <a:fgClr>
              <a:schemeClr val="tx2"/>
            </a:fgClr>
            <a:bgClr>
              <a:schemeClr val="bg1"/>
            </a:bgClr>
          </a:pattFill>
        </p:spPr>
        <p:txBody>
          <a:bodyPr wrap="square">
            <a:noAutofit/>
          </a:bodyPr>
          <a:lstStyle>
            <a:lvl1pPr>
              <a:defRPr lang="en-US" sz="4800" dirty="0">
                <a:solidFill>
                  <a:schemeClr val="accent1"/>
                </a:solidFill>
              </a:defRPr>
            </a:lvl1pPr>
          </a:lstStyle>
          <a:p>
            <a:pPr lvl="0"/>
            <a:r>
              <a:rPr lang="fr-FR" noProof="0"/>
              <a:t>Cliquez sur l'icône pour ajouter une image</a:t>
            </a:r>
            <a:endParaRPr lang="en-US" noProof="0"/>
          </a:p>
        </p:txBody>
      </p:sp>
    </p:spTree>
    <p:extLst>
      <p:ext uri="{BB962C8B-B14F-4D97-AF65-F5344CB8AC3E}">
        <p14:creationId xmlns:p14="http://schemas.microsoft.com/office/powerpoint/2010/main" val="259054548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8_3_Info Grid 4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2159996" y="3204500"/>
            <a:ext cx="9453600" cy="1440000"/>
          </a:xfrm>
          <a:solidFill>
            <a:srgbClr val="EFF1F5"/>
          </a:solidFill>
        </p:spPr>
        <p:txBody>
          <a:bodyPr/>
          <a:lstStyle>
            <a:lvl1pPr marL="0" indent="0">
              <a:buNone/>
              <a:defRPr>
                <a:noFill/>
              </a:defRPr>
            </a:lvl1pPr>
          </a:lstStyle>
          <a:p>
            <a:r>
              <a:rPr lang="en-US"/>
              <a:t>Click icon to add picture</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2159996" y="5616684"/>
            <a:ext cx="94536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2160000" y="4968500"/>
            <a:ext cx="94536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2159992" y="7154514"/>
            <a:ext cx="9453600" cy="1440000"/>
          </a:xfrm>
          <a:solidFill>
            <a:srgbClr val="EFF1F5"/>
          </a:solidFill>
        </p:spPr>
        <p:txBody>
          <a:bodyPr/>
          <a:lstStyle>
            <a:lvl1pPr marL="0" indent="0">
              <a:buNone/>
              <a:defRPr>
                <a:noFill/>
              </a:defRPr>
            </a:lvl1pPr>
          </a:lstStyle>
          <a:p>
            <a:r>
              <a:rPr lang="en-US"/>
              <a:t>Click icon to add picture</a:t>
            </a:r>
            <a:endParaRPr lang="en-PT"/>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2159992" y="9566700"/>
            <a:ext cx="94536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2159996" y="8918514"/>
            <a:ext cx="94536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12765600" y="3203372"/>
            <a:ext cx="9453600" cy="1440000"/>
          </a:xfrm>
          <a:solidFill>
            <a:srgbClr val="EFF1F5"/>
          </a:solidFill>
        </p:spPr>
        <p:txBody>
          <a:bodyPr/>
          <a:lstStyle>
            <a:lvl1pPr marL="0" indent="0">
              <a:buNone/>
              <a:defRPr>
                <a:noFill/>
              </a:defRPr>
            </a:lvl1pPr>
          </a:lstStyle>
          <a:p>
            <a:r>
              <a:rPr lang="en-US"/>
              <a:t>Click icon to add picture</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12765600" y="5615556"/>
            <a:ext cx="94536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12765600" y="4967372"/>
            <a:ext cx="94536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12765600" y="7153386"/>
            <a:ext cx="9453600" cy="1440000"/>
          </a:xfrm>
          <a:solidFill>
            <a:srgbClr val="EFF1F5"/>
          </a:solidFill>
        </p:spPr>
        <p:txBody>
          <a:bodyPr/>
          <a:lstStyle>
            <a:lvl1pPr marL="0" indent="0">
              <a:buNone/>
              <a:defRPr>
                <a:noFill/>
              </a:defRPr>
            </a:lvl1pPr>
          </a:lstStyle>
          <a:p>
            <a:r>
              <a:rPr lang="en-US"/>
              <a:t>Click icon to add picture</a:t>
            </a:r>
            <a:endParaRPr lang="en-PT"/>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12765600" y="9565572"/>
            <a:ext cx="94536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12765600" y="8917386"/>
            <a:ext cx="94536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19" name="Text Placeholder 7">
            <a:extLst>
              <a:ext uri="{FF2B5EF4-FFF2-40B4-BE49-F238E27FC236}">
                <a16:creationId xmlns:a16="http://schemas.microsoft.com/office/drawing/2014/main" id="{F577E242-BDA9-7648-AF61-5D0DDF5175B3}"/>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0" name="Title 1">
            <a:extLst>
              <a:ext uri="{FF2B5EF4-FFF2-40B4-BE49-F238E27FC236}">
                <a16:creationId xmlns:a16="http://schemas.microsoft.com/office/drawing/2014/main" id="{3E9F7D8B-7AED-B540-85BF-09B860DA6532}"/>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CDDC1FE9-9969-A543-8F55-E3335770E026}"/>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98930051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8_4_Info Grid 2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2159996" y="3204500"/>
            <a:ext cx="9453600" cy="4320000"/>
          </a:xfrm>
          <a:solidFill>
            <a:srgbClr val="EFF1F5"/>
          </a:solidFill>
        </p:spPr>
        <p:txBody>
          <a:bodyPr/>
          <a:lstStyle>
            <a:lvl1pPr marL="0" indent="0">
              <a:buNone/>
              <a:defRPr>
                <a:noFill/>
              </a:defRPr>
            </a:lvl1pPr>
          </a:lstStyle>
          <a:p>
            <a:r>
              <a:rPr lang="en-US"/>
              <a:t>Click icon to add picture</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2159996" y="8496500"/>
            <a:ext cx="94536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2160000" y="7848500"/>
            <a:ext cx="94536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12765600" y="3203372"/>
            <a:ext cx="9453600" cy="4320000"/>
          </a:xfrm>
          <a:solidFill>
            <a:srgbClr val="EFF1F5"/>
          </a:solidFill>
        </p:spPr>
        <p:txBody>
          <a:bodyPr/>
          <a:lstStyle>
            <a:lvl1pPr marL="0" indent="0">
              <a:buNone/>
              <a:defRPr>
                <a:noFill/>
              </a:defRPr>
            </a:lvl1pPr>
          </a:lstStyle>
          <a:p>
            <a:r>
              <a:rPr lang="en-US"/>
              <a:t>Click icon to add picture</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12765600" y="8496500"/>
            <a:ext cx="94536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12765600" y="7848500"/>
            <a:ext cx="94536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14" name="Text Placeholder 7">
            <a:extLst>
              <a:ext uri="{FF2B5EF4-FFF2-40B4-BE49-F238E27FC236}">
                <a16:creationId xmlns:a16="http://schemas.microsoft.com/office/drawing/2014/main" id="{C0DAA69F-A6A9-FD47-9A59-F3A246725344}"/>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5" name="Title 1">
            <a:extLst>
              <a:ext uri="{FF2B5EF4-FFF2-40B4-BE49-F238E27FC236}">
                <a16:creationId xmlns:a16="http://schemas.microsoft.com/office/drawing/2014/main" id="{683F9832-0E73-D947-AAF3-4B30F596F30A}"/>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16" name="Text Placeholder 7">
            <a:extLst>
              <a:ext uri="{FF2B5EF4-FFF2-40B4-BE49-F238E27FC236}">
                <a16:creationId xmlns:a16="http://schemas.microsoft.com/office/drawing/2014/main" id="{6D6B6881-E091-5544-8441-AE38D721C394}"/>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19784773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9_1_Grid 15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2159996" y="3204496"/>
            <a:ext cx="3549600" cy="2160000"/>
          </a:xfrm>
          <a:noFill/>
        </p:spPr>
        <p:txBody>
          <a:bodyPr/>
          <a:lstStyle>
            <a:lvl1pPr marL="0" indent="0">
              <a:buNone/>
              <a:defRPr>
                <a:noFill/>
              </a:defRPr>
            </a:lvl1pPr>
          </a:lstStyle>
          <a:p>
            <a:r>
              <a:rPr lang="en-US"/>
              <a:t>Click icon to add picture</a:t>
            </a:r>
            <a:endParaRPr lang="en-PT"/>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2159996" y="6026400"/>
            <a:ext cx="3549600" cy="2160000"/>
          </a:xfrm>
          <a:noFill/>
        </p:spPr>
        <p:txBody>
          <a:bodyPr/>
          <a:lstStyle>
            <a:lvl1pPr marL="0" indent="0">
              <a:buNone/>
              <a:defRPr>
                <a:noFill/>
              </a:defRPr>
            </a:lvl1pPr>
          </a:lstStyle>
          <a:p>
            <a:r>
              <a:rPr lang="en-US"/>
              <a:t>Click icon to add picture</a:t>
            </a:r>
            <a:endParaRPr lang="en-PT"/>
          </a:p>
        </p:txBody>
      </p:sp>
      <p:sp>
        <p:nvSpPr>
          <p:cNvPr id="17" name="Picture Placeholder 2">
            <a:extLst>
              <a:ext uri="{FF2B5EF4-FFF2-40B4-BE49-F238E27FC236}">
                <a16:creationId xmlns:a16="http://schemas.microsoft.com/office/drawing/2014/main" id="{C3CE8D92-38BD-614B-91DD-18DC54748071}"/>
              </a:ext>
            </a:extLst>
          </p:cNvPr>
          <p:cNvSpPr>
            <a:spLocks noGrp="1"/>
          </p:cNvSpPr>
          <p:nvPr>
            <p:ph type="pic" sz="quarter" idx="31"/>
          </p:nvPr>
        </p:nvSpPr>
        <p:spPr>
          <a:xfrm>
            <a:off x="2159996" y="8762400"/>
            <a:ext cx="3549600" cy="2160000"/>
          </a:xfrm>
          <a:noFill/>
        </p:spPr>
        <p:txBody>
          <a:bodyPr/>
          <a:lstStyle>
            <a:lvl1pPr marL="0" indent="0">
              <a:buNone/>
              <a:defRPr>
                <a:noFill/>
              </a:defRPr>
            </a:lvl1pPr>
          </a:lstStyle>
          <a:p>
            <a:r>
              <a:rPr lang="en-US"/>
              <a:t>Click icon to add picture</a:t>
            </a:r>
            <a:endParaRPr lang="en-PT"/>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6285600" y="3204496"/>
            <a:ext cx="3549600" cy="2160000"/>
          </a:xfrm>
          <a:noFill/>
        </p:spPr>
        <p:txBody>
          <a:bodyPr/>
          <a:lstStyle>
            <a:lvl1pPr marL="0" indent="0">
              <a:buNone/>
              <a:defRPr>
                <a:noFill/>
              </a:defRPr>
            </a:lvl1pPr>
          </a:lstStyle>
          <a:p>
            <a:r>
              <a:rPr lang="en-US"/>
              <a:t>Click icon to add picture</a:t>
            </a:r>
            <a:endParaRPr lang="en-PT"/>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6285600" y="6026400"/>
            <a:ext cx="3549600" cy="2160000"/>
          </a:xfrm>
          <a:noFill/>
        </p:spPr>
        <p:txBody>
          <a:bodyPr/>
          <a:lstStyle>
            <a:lvl1pPr marL="0" indent="0">
              <a:buNone/>
              <a:defRPr>
                <a:noFill/>
              </a:defRPr>
            </a:lvl1pPr>
          </a:lstStyle>
          <a:p>
            <a:r>
              <a:rPr lang="en-US"/>
              <a:t>Click icon to add picture</a:t>
            </a:r>
            <a:endParaRPr lang="en-PT"/>
          </a:p>
        </p:txBody>
      </p:sp>
      <p:sp>
        <p:nvSpPr>
          <p:cNvPr id="21" name="Picture Placeholder 2">
            <a:extLst>
              <a:ext uri="{FF2B5EF4-FFF2-40B4-BE49-F238E27FC236}">
                <a16:creationId xmlns:a16="http://schemas.microsoft.com/office/drawing/2014/main" id="{BD8723A2-8B7A-BF49-844F-CA763CFB2EC5}"/>
              </a:ext>
            </a:extLst>
          </p:cNvPr>
          <p:cNvSpPr>
            <a:spLocks noGrp="1"/>
          </p:cNvSpPr>
          <p:nvPr>
            <p:ph type="pic" sz="quarter" idx="34"/>
          </p:nvPr>
        </p:nvSpPr>
        <p:spPr>
          <a:xfrm>
            <a:off x="6285600" y="8762400"/>
            <a:ext cx="3549600" cy="2160000"/>
          </a:xfrm>
          <a:noFill/>
        </p:spPr>
        <p:txBody>
          <a:bodyPr/>
          <a:lstStyle>
            <a:lvl1pPr marL="0" indent="0">
              <a:buNone/>
              <a:defRPr>
                <a:noFill/>
              </a:defRPr>
            </a:lvl1pPr>
          </a:lstStyle>
          <a:p>
            <a:r>
              <a:rPr lang="en-US"/>
              <a:t>Click icon to add picture</a:t>
            </a:r>
            <a:endParaRPr lang="en-PT"/>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10461600" y="3204496"/>
            <a:ext cx="3549600" cy="2160000"/>
          </a:xfrm>
          <a:noFill/>
        </p:spPr>
        <p:txBody>
          <a:bodyPr/>
          <a:lstStyle>
            <a:lvl1pPr marL="0" indent="0">
              <a:buNone/>
              <a:defRPr>
                <a:noFill/>
              </a:defRPr>
            </a:lvl1pPr>
          </a:lstStyle>
          <a:p>
            <a:r>
              <a:rPr lang="en-US"/>
              <a:t>Click icon to add picture</a:t>
            </a:r>
            <a:endParaRPr lang="en-PT"/>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10461600" y="6026400"/>
            <a:ext cx="3549600" cy="2160000"/>
          </a:xfrm>
          <a:noFill/>
        </p:spPr>
        <p:txBody>
          <a:bodyPr/>
          <a:lstStyle>
            <a:lvl1pPr marL="0" indent="0">
              <a:buNone/>
              <a:defRPr>
                <a:noFill/>
              </a:defRPr>
            </a:lvl1pPr>
          </a:lstStyle>
          <a:p>
            <a:r>
              <a:rPr lang="en-US"/>
              <a:t>Click icon to add picture</a:t>
            </a:r>
            <a:endParaRPr lang="en-PT"/>
          </a:p>
        </p:txBody>
      </p:sp>
      <p:sp>
        <p:nvSpPr>
          <p:cNvPr id="24" name="Picture Placeholder 2">
            <a:extLst>
              <a:ext uri="{FF2B5EF4-FFF2-40B4-BE49-F238E27FC236}">
                <a16:creationId xmlns:a16="http://schemas.microsoft.com/office/drawing/2014/main" id="{BFA7371F-28F3-F14B-89D0-39E7B6AF632E}"/>
              </a:ext>
            </a:extLst>
          </p:cNvPr>
          <p:cNvSpPr>
            <a:spLocks noGrp="1"/>
          </p:cNvSpPr>
          <p:nvPr>
            <p:ph type="pic" sz="quarter" idx="37"/>
          </p:nvPr>
        </p:nvSpPr>
        <p:spPr>
          <a:xfrm>
            <a:off x="10461600" y="8762400"/>
            <a:ext cx="3549600" cy="2160000"/>
          </a:xfrm>
          <a:noFill/>
        </p:spPr>
        <p:txBody>
          <a:bodyPr/>
          <a:lstStyle>
            <a:lvl1pPr marL="0" indent="0">
              <a:buNone/>
              <a:defRPr>
                <a:noFill/>
              </a:defRPr>
            </a:lvl1pPr>
          </a:lstStyle>
          <a:p>
            <a:r>
              <a:rPr lang="en-US"/>
              <a:t>Click icon to add picture</a:t>
            </a:r>
            <a:endParaRPr lang="en-PT"/>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14587200" y="3204496"/>
            <a:ext cx="3549600" cy="2160000"/>
          </a:xfrm>
          <a:noFill/>
        </p:spPr>
        <p:txBody>
          <a:bodyPr/>
          <a:lstStyle>
            <a:lvl1pPr marL="0" indent="0">
              <a:buNone/>
              <a:defRPr>
                <a:noFill/>
              </a:defRPr>
            </a:lvl1pPr>
          </a:lstStyle>
          <a:p>
            <a:r>
              <a:rPr lang="en-US"/>
              <a:t>Click icon to add picture</a:t>
            </a:r>
            <a:endParaRPr lang="en-PT"/>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14587200" y="6026400"/>
            <a:ext cx="3549600" cy="2160000"/>
          </a:xfrm>
          <a:noFill/>
        </p:spPr>
        <p:txBody>
          <a:bodyPr/>
          <a:lstStyle>
            <a:lvl1pPr marL="0" indent="0">
              <a:buNone/>
              <a:defRPr>
                <a:noFill/>
              </a:defRPr>
            </a:lvl1pPr>
          </a:lstStyle>
          <a:p>
            <a:r>
              <a:rPr lang="en-US"/>
              <a:t>Click icon to add picture</a:t>
            </a:r>
            <a:endParaRPr lang="en-PT"/>
          </a:p>
        </p:txBody>
      </p:sp>
      <p:sp>
        <p:nvSpPr>
          <p:cNvPr id="29" name="Picture Placeholder 2">
            <a:extLst>
              <a:ext uri="{FF2B5EF4-FFF2-40B4-BE49-F238E27FC236}">
                <a16:creationId xmlns:a16="http://schemas.microsoft.com/office/drawing/2014/main" id="{BCAE21E1-E113-BA43-B745-A638C90BFE65}"/>
              </a:ext>
            </a:extLst>
          </p:cNvPr>
          <p:cNvSpPr>
            <a:spLocks noGrp="1"/>
          </p:cNvSpPr>
          <p:nvPr>
            <p:ph type="pic" sz="quarter" idx="40"/>
          </p:nvPr>
        </p:nvSpPr>
        <p:spPr>
          <a:xfrm>
            <a:off x="14587200" y="8762400"/>
            <a:ext cx="3549600" cy="2160000"/>
          </a:xfrm>
          <a:noFill/>
        </p:spPr>
        <p:txBody>
          <a:bodyPr/>
          <a:lstStyle>
            <a:lvl1pPr marL="0" indent="0">
              <a:buNone/>
              <a:defRPr>
                <a:noFill/>
              </a:defRPr>
            </a:lvl1pPr>
          </a:lstStyle>
          <a:p>
            <a:r>
              <a:rPr lang="en-US"/>
              <a:t>Click icon to add picture</a:t>
            </a:r>
            <a:endParaRPr lang="en-PT"/>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18712800" y="3204496"/>
            <a:ext cx="3549600" cy="2160000"/>
          </a:xfrm>
          <a:noFill/>
        </p:spPr>
        <p:txBody>
          <a:bodyPr/>
          <a:lstStyle>
            <a:lvl1pPr marL="0" indent="0">
              <a:buNone/>
              <a:defRPr>
                <a:noFill/>
              </a:defRPr>
            </a:lvl1pPr>
          </a:lstStyle>
          <a:p>
            <a:r>
              <a:rPr lang="en-US"/>
              <a:t>Click icon to add picture</a:t>
            </a:r>
            <a:endParaRPr lang="en-PT"/>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18712800" y="6026400"/>
            <a:ext cx="3549600" cy="2160000"/>
          </a:xfrm>
          <a:noFill/>
        </p:spPr>
        <p:txBody>
          <a:bodyPr/>
          <a:lstStyle>
            <a:lvl1pPr marL="0" indent="0">
              <a:buNone/>
              <a:defRPr>
                <a:noFill/>
              </a:defRPr>
            </a:lvl1pPr>
          </a:lstStyle>
          <a:p>
            <a:r>
              <a:rPr lang="en-US"/>
              <a:t>Click icon to add picture</a:t>
            </a:r>
            <a:endParaRPr lang="en-PT"/>
          </a:p>
        </p:txBody>
      </p:sp>
      <p:sp>
        <p:nvSpPr>
          <p:cNvPr id="35" name="Picture Placeholder 2">
            <a:extLst>
              <a:ext uri="{FF2B5EF4-FFF2-40B4-BE49-F238E27FC236}">
                <a16:creationId xmlns:a16="http://schemas.microsoft.com/office/drawing/2014/main" id="{3BEE0D5A-078A-8A4B-AAD7-D15A9AAD3067}"/>
              </a:ext>
            </a:extLst>
          </p:cNvPr>
          <p:cNvSpPr>
            <a:spLocks noGrp="1"/>
          </p:cNvSpPr>
          <p:nvPr>
            <p:ph type="pic" sz="quarter" idx="43"/>
          </p:nvPr>
        </p:nvSpPr>
        <p:spPr>
          <a:xfrm>
            <a:off x="18712800" y="8762400"/>
            <a:ext cx="3549600" cy="2160000"/>
          </a:xfrm>
          <a:noFill/>
        </p:spPr>
        <p:txBody>
          <a:bodyPr/>
          <a:lstStyle>
            <a:lvl1pPr marL="0" indent="0">
              <a:buNone/>
              <a:defRPr>
                <a:noFill/>
              </a:defRPr>
            </a:lvl1pPr>
          </a:lstStyle>
          <a:p>
            <a:r>
              <a:rPr lang="en-US"/>
              <a:t>Click icon to add picture</a:t>
            </a:r>
            <a:endParaRPr lang="en-PT"/>
          </a:p>
        </p:txBody>
      </p:sp>
      <p:sp>
        <p:nvSpPr>
          <p:cNvPr id="25" name="Text Placeholder 7">
            <a:extLst>
              <a:ext uri="{FF2B5EF4-FFF2-40B4-BE49-F238E27FC236}">
                <a16:creationId xmlns:a16="http://schemas.microsoft.com/office/drawing/2014/main" id="{DB84B0BB-4B93-1844-8C01-F6E85DE00993}"/>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3F551236-9B9E-EF42-A11C-481BEA029EA7}"/>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32" name="Text Placeholder 7">
            <a:extLst>
              <a:ext uri="{FF2B5EF4-FFF2-40B4-BE49-F238E27FC236}">
                <a16:creationId xmlns:a16="http://schemas.microsoft.com/office/drawing/2014/main" id="{CBDED97A-72E2-844C-A937-FB2BD44BD031}"/>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53724197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9_2_Grid 10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2159996" y="4610910"/>
            <a:ext cx="3549600" cy="2160000"/>
          </a:xfrm>
          <a:noFill/>
        </p:spPr>
        <p:txBody>
          <a:bodyPr/>
          <a:lstStyle>
            <a:lvl1pPr marL="0" indent="0">
              <a:buNone/>
              <a:defRPr>
                <a:noFill/>
              </a:defRPr>
            </a:lvl1pPr>
          </a:lstStyle>
          <a:p>
            <a:r>
              <a:rPr lang="en-US"/>
              <a:t>Click icon to add picture</a:t>
            </a:r>
            <a:endParaRPr lang="en-PT"/>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2159996" y="7432814"/>
            <a:ext cx="3549600" cy="2160000"/>
          </a:xfrm>
          <a:noFill/>
        </p:spPr>
        <p:txBody>
          <a:bodyPr/>
          <a:lstStyle>
            <a:lvl1pPr marL="0" indent="0">
              <a:buNone/>
              <a:defRPr>
                <a:noFill/>
              </a:defRPr>
            </a:lvl1pPr>
          </a:lstStyle>
          <a:p>
            <a:r>
              <a:rPr lang="en-US"/>
              <a:t>Click icon to add picture</a:t>
            </a:r>
            <a:endParaRPr lang="en-PT"/>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6285600" y="4610910"/>
            <a:ext cx="3549600" cy="2160000"/>
          </a:xfrm>
          <a:noFill/>
        </p:spPr>
        <p:txBody>
          <a:bodyPr/>
          <a:lstStyle>
            <a:lvl1pPr marL="0" indent="0">
              <a:buNone/>
              <a:defRPr>
                <a:noFill/>
              </a:defRPr>
            </a:lvl1pPr>
          </a:lstStyle>
          <a:p>
            <a:r>
              <a:rPr lang="en-US"/>
              <a:t>Click icon to add picture</a:t>
            </a:r>
            <a:endParaRPr lang="en-PT"/>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6285600" y="7432814"/>
            <a:ext cx="3549600" cy="2160000"/>
          </a:xfrm>
          <a:noFill/>
        </p:spPr>
        <p:txBody>
          <a:bodyPr/>
          <a:lstStyle>
            <a:lvl1pPr marL="0" indent="0">
              <a:buNone/>
              <a:defRPr>
                <a:noFill/>
              </a:defRPr>
            </a:lvl1pPr>
          </a:lstStyle>
          <a:p>
            <a:r>
              <a:rPr lang="en-US"/>
              <a:t>Click icon to add picture</a:t>
            </a:r>
            <a:endParaRPr lang="en-PT"/>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10461600" y="4610910"/>
            <a:ext cx="3549600" cy="2160000"/>
          </a:xfrm>
          <a:noFill/>
        </p:spPr>
        <p:txBody>
          <a:bodyPr/>
          <a:lstStyle>
            <a:lvl1pPr marL="0" indent="0">
              <a:buNone/>
              <a:defRPr>
                <a:noFill/>
              </a:defRPr>
            </a:lvl1pPr>
          </a:lstStyle>
          <a:p>
            <a:r>
              <a:rPr lang="en-US"/>
              <a:t>Click icon to add picture</a:t>
            </a:r>
            <a:endParaRPr lang="en-PT"/>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10461600" y="7432814"/>
            <a:ext cx="3549600" cy="2160000"/>
          </a:xfrm>
          <a:noFill/>
        </p:spPr>
        <p:txBody>
          <a:bodyPr/>
          <a:lstStyle>
            <a:lvl1pPr marL="0" indent="0">
              <a:buNone/>
              <a:defRPr>
                <a:noFill/>
              </a:defRPr>
            </a:lvl1pPr>
          </a:lstStyle>
          <a:p>
            <a:r>
              <a:rPr lang="en-US"/>
              <a:t>Click icon to add picture</a:t>
            </a:r>
            <a:endParaRPr lang="en-PT"/>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14587200" y="4610910"/>
            <a:ext cx="3549600" cy="2160000"/>
          </a:xfrm>
          <a:noFill/>
        </p:spPr>
        <p:txBody>
          <a:bodyPr/>
          <a:lstStyle>
            <a:lvl1pPr marL="0" indent="0">
              <a:buNone/>
              <a:defRPr>
                <a:noFill/>
              </a:defRPr>
            </a:lvl1pPr>
          </a:lstStyle>
          <a:p>
            <a:r>
              <a:rPr lang="en-US"/>
              <a:t>Click icon to add picture</a:t>
            </a:r>
            <a:endParaRPr lang="en-PT"/>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14587200" y="7432814"/>
            <a:ext cx="3549600" cy="2160000"/>
          </a:xfrm>
          <a:noFill/>
        </p:spPr>
        <p:txBody>
          <a:bodyPr/>
          <a:lstStyle>
            <a:lvl1pPr marL="0" indent="0">
              <a:buNone/>
              <a:defRPr>
                <a:noFill/>
              </a:defRPr>
            </a:lvl1pPr>
          </a:lstStyle>
          <a:p>
            <a:r>
              <a:rPr lang="en-US"/>
              <a:t>Click icon to add picture</a:t>
            </a:r>
            <a:endParaRPr lang="en-PT"/>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18712800" y="4610910"/>
            <a:ext cx="3549600" cy="2160000"/>
          </a:xfrm>
          <a:noFill/>
        </p:spPr>
        <p:txBody>
          <a:bodyPr/>
          <a:lstStyle>
            <a:lvl1pPr marL="0" indent="0">
              <a:buNone/>
              <a:defRPr>
                <a:noFill/>
              </a:defRPr>
            </a:lvl1pPr>
          </a:lstStyle>
          <a:p>
            <a:r>
              <a:rPr lang="en-US"/>
              <a:t>Click icon to add picture</a:t>
            </a:r>
            <a:endParaRPr lang="en-PT"/>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18712800" y="7432814"/>
            <a:ext cx="3549600" cy="2160000"/>
          </a:xfrm>
          <a:noFill/>
        </p:spPr>
        <p:txBody>
          <a:bodyPr/>
          <a:lstStyle>
            <a:lvl1pPr marL="0" indent="0">
              <a:buNone/>
              <a:defRPr>
                <a:noFill/>
              </a:defRPr>
            </a:lvl1pPr>
          </a:lstStyle>
          <a:p>
            <a:r>
              <a:rPr lang="en-US"/>
              <a:t>Click icon to add picture</a:t>
            </a:r>
            <a:endParaRPr lang="en-PT"/>
          </a:p>
        </p:txBody>
      </p:sp>
      <p:sp>
        <p:nvSpPr>
          <p:cNvPr id="17" name="Text Placeholder 7">
            <a:extLst>
              <a:ext uri="{FF2B5EF4-FFF2-40B4-BE49-F238E27FC236}">
                <a16:creationId xmlns:a16="http://schemas.microsoft.com/office/drawing/2014/main" id="{206B3D9C-0952-C948-9725-FA76A981C06A}"/>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8" name="Title 1">
            <a:extLst>
              <a:ext uri="{FF2B5EF4-FFF2-40B4-BE49-F238E27FC236}">
                <a16:creationId xmlns:a16="http://schemas.microsoft.com/office/drawing/2014/main" id="{EB07C7CA-8E4F-FD43-97AE-99C176346886}"/>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F5A48B05-6F92-B540-9AE6-40E9E299739B}"/>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83831698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9_3_Grid 8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sp>
        <p:nvSpPr>
          <p:cNvPr id="21" name="Picture Placeholder 2">
            <a:extLst>
              <a:ext uri="{FF2B5EF4-FFF2-40B4-BE49-F238E27FC236}">
                <a16:creationId xmlns:a16="http://schemas.microsoft.com/office/drawing/2014/main" id="{2FD74483-D57A-ED4E-81B9-FE63F6122A80}"/>
              </a:ext>
            </a:extLst>
          </p:cNvPr>
          <p:cNvSpPr>
            <a:spLocks noGrp="1"/>
          </p:cNvSpPr>
          <p:nvPr>
            <p:ph type="pic" sz="quarter" idx="40"/>
          </p:nvPr>
        </p:nvSpPr>
        <p:spPr>
          <a:xfrm>
            <a:off x="2159996" y="7432814"/>
            <a:ext cx="4579200" cy="2160000"/>
          </a:xfrm>
          <a:noFill/>
        </p:spPr>
        <p:txBody>
          <a:bodyPr/>
          <a:lstStyle>
            <a:lvl1pPr marL="0" indent="0">
              <a:buNone/>
              <a:defRPr>
                <a:noFill/>
              </a:defRPr>
            </a:lvl1pPr>
          </a:lstStyle>
          <a:p>
            <a:r>
              <a:rPr lang="en-US"/>
              <a:t>Click icon to add picture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2159996" y="4610910"/>
            <a:ext cx="4579200" cy="2160000"/>
          </a:xfrm>
          <a:noFill/>
        </p:spPr>
        <p:txBody>
          <a:bodyPr/>
          <a:lstStyle>
            <a:lvl1pPr marL="0" indent="0">
              <a:buNone/>
              <a:defRPr>
                <a:noFill/>
              </a:defRPr>
            </a:lvl1pPr>
          </a:lstStyle>
          <a:p>
            <a:r>
              <a:rPr lang="en-US"/>
              <a:t>Click icon to add picture</a:t>
            </a:r>
            <a:endParaRPr lang="en-PT"/>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7332618" y="4610910"/>
            <a:ext cx="4579200" cy="2160000"/>
          </a:xfrm>
          <a:noFill/>
        </p:spPr>
        <p:txBody>
          <a:bodyPr/>
          <a:lstStyle>
            <a:lvl1pPr marL="0" indent="0">
              <a:buNone/>
              <a:defRPr>
                <a:noFill/>
              </a:defRPr>
            </a:lvl1pPr>
          </a:lstStyle>
          <a:p>
            <a:r>
              <a:rPr lang="en-US"/>
              <a:t>Click icon to add picture</a:t>
            </a:r>
            <a:endParaRPr lang="en-PT"/>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12505236" y="4610910"/>
            <a:ext cx="4579200" cy="2160000"/>
          </a:xfrm>
          <a:noFill/>
        </p:spPr>
        <p:txBody>
          <a:bodyPr/>
          <a:lstStyle>
            <a:lvl1pPr marL="0" indent="0">
              <a:buNone/>
              <a:defRPr>
                <a:noFill/>
              </a:defRPr>
            </a:lvl1pPr>
          </a:lstStyle>
          <a:p>
            <a:r>
              <a:rPr lang="en-US"/>
              <a:t>Click icon to add picture</a:t>
            </a:r>
            <a:endParaRPr lang="en-PT"/>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17683200" y="4610910"/>
            <a:ext cx="4579200" cy="2160000"/>
          </a:xfrm>
          <a:noFill/>
        </p:spPr>
        <p:txBody>
          <a:bodyPr/>
          <a:lstStyle>
            <a:lvl1pPr marL="0" indent="0">
              <a:buNone/>
              <a:defRPr>
                <a:noFill/>
              </a:defRPr>
            </a:lvl1pPr>
          </a:lstStyle>
          <a:p>
            <a:r>
              <a:rPr lang="en-US"/>
              <a:t>Click icon to add picture</a:t>
            </a:r>
            <a:endParaRPr lang="en-PT"/>
          </a:p>
        </p:txBody>
      </p:sp>
      <p:sp>
        <p:nvSpPr>
          <p:cNvPr id="24" name="Picture Placeholder 2">
            <a:extLst>
              <a:ext uri="{FF2B5EF4-FFF2-40B4-BE49-F238E27FC236}">
                <a16:creationId xmlns:a16="http://schemas.microsoft.com/office/drawing/2014/main" id="{2E285179-D040-0043-B89D-273B9236FE0E}"/>
              </a:ext>
            </a:extLst>
          </p:cNvPr>
          <p:cNvSpPr>
            <a:spLocks noGrp="1"/>
          </p:cNvSpPr>
          <p:nvPr>
            <p:ph type="pic" sz="quarter" idx="41"/>
          </p:nvPr>
        </p:nvSpPr>
        <p:spPr>
          <a:xfrm>
            <a:off x="7332618" y="7432814"/>
            <a:ext cx="4579200" cy="2160000"/>
          </a:xfrm>
          <a:noFill/>
        </p:spPr>
        <p:txBody>
          <a:bodyPr/>
          <a:lstStyle>
            <a:lvl1pPr marL="0" indent="0">
              <a:buNone/>
              <a:defRPr>
                <a:noFill/>
              </a:defRPr>
            </a:lvl1pPr>
          </a:lstStyle>
          <a:p>
            <a:r>
              <a:rPr lang="en-US"/>
              <a:t>Click icon to add picture</a:t>
            </a:r>
            <a:endParaRPr lang="en-PT"/>
          </a:p>
        </p:txBody>
      </p:sp>
      <p:sp>
        <p:nvSpPr>
          <p:cNvPr id="29" name="Picture Placeholder 2">
            <a:extLst>
              <a:ext uri="{FF2B5EF4-FFF2-40B4-BE49-F238E27FC236}">
                <a16:creationId xmlns:a16="http://schemas.microsoft.com/office/drawing/2014/main" id="{633611EE-9237-E744-9AFE-00AFFE0ECB06}"/>
              </a:ext>
            </a:extLst>
          </p:cNvPr>
          <p:cNvSpPr>
            <a:spLocks noGrp="1"/>
          </p:cNvSpPr>
          <p:nvPr>
            <p:ph type="pic" sz="quarter" idx="42"/>
          </p:nvPr>
        </p:nvSpPr>
        <p:spPr>
          <a:xfrm>
            <a:off x="12505236" y="7432814"/>
            <a:ext cx="4579200" cy="2160000"/>
          </a:xfrm>
          <a:noFill/>
        </p:spPr>
        <p:txBody>
          <a:bodyPr/>
          <a:lstStyle>
            <a:lvl1pPr marL="0" indent="0">
              <a:buNone/>
              <a:defRPr>
                <a:noFill/>
              </a:defRPr>
            </a:lvl1pPr>
          </a:lstStyle>
          <a:p>
            <a:r>
              <a:rPr lang="en-US"/>
              <a:t>Click icon to add picture</a:t>
            </a:r>
            <a:endParaRPr lang="en-PT"/>
          </a:p>
        </p:txBody>
      </p:sp>
      <p:sp>
        <p:nvSpPr>
          <p:cNvPr id="32" name="Picture Placeholder 2">
            <a:extLst>
              <a:ext uri="{FF2B5EF4-FFF2-40B4-BE49-F238E27FC236}">
                <a16:creationId xmlns:a16="http://schemas.microsoft.com/office/drawing/2014/main" id="{AA75E857-B716-BC40-A09E-D16FDA7F3CE6}"/>
              </a:ext>
            </a:extLst>
          </p:cNvPr>
          <p:cNvSpPr>
            <a:spLocks noGrp="1"/>
          </p:cNvSpPr>
          <p:nvPr>
            <p:ph type="pic" sz="quarter" idx="43"/>
          </p:nvPr>
        </p:nvSpPr>
        <p:spPr>
          <a:xfrm>
            <a:off x="17683200" y="7432814"/>
            <a:ext cx="4579200" cy="2160000"/>
          </a:xfrm>
          <a:noFill/>
        </p:spPr>
        <p:txBody>
          <a:bodyPr/>
          <a:lstStyle>
            <a:lvl1pPr marL="0" indent="0">
              <a:buNone/>
              <a:defRPr>
                <a:noFill/>
              </a:defRPr>
            </a:lvl1pPr>
          </a:lstStyle>
          <a:p>
            <a:r>
              <a:rPr lang="en-US"/>
              <a:t>Click icon to add picture</a:t>
            </a:r>
            <a:endParaRPr lang="en-PT"/>
          </a:p>
        </p:txBody>
      </p:sp>
      <p:sp>
        <p:nvSpPr>
          <p:cNvPr id="15" name="Text Placeholder 7">
            <a:extLst>
              <a:ext uri="{FF2B5EF4-FFF2-40B4-BE49-F238E27FC236}">
                <a16:creationId xmlns:a16="http://schemas.microsoft.com/office/drawing/2014/main" id="{225BF25A-EAEB-7A47-AF98-B8605EE3A872}"/>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6" name="Title 1">
            <a:extLst>
              <a:ext uri="{FF2B5EF4-FFF2-40B4-BE49-F238E27FC236}">
                <a16:creationId xmlns:a16="http://schemas.microsoft.com/office/drawing/2014/main" id="{9CBB35CE-50C6-0846-8434-DFB962523E3F}"/>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17" name="Text Placeholder 7">
            <a:extLst>
              <a:ext uri="{FF2B5EF4-FFF2-40B4-BE49-F238E27FC236}">
                <a16:creationId xmlns:a16="http://schemas.microsoft.com/office/drawing/2014/main" id="{C8C7F4C6-73A3-514A-94B5-75CF41FA359B}"/>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84149198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0_1_Content Grid 6">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2159996" y="4491047"/>
            <a:ext cx="5918400" cy="1596197"/>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2160000" y="3453089"/>
            <a:ext cx="5918400" cy="91908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this multiple lines option title</a:t>
            </a:r>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9230400" y="4491047"/>
            <a:ext cx="5918400" cy="1596197"/>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9230400" y="3442937"/>
            <a:ext cx="5918400" cy="91908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this multiple lines option title</a:t>
            </a:r>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16300800" y="4491047"/>
            <a:ext cx="5918400" cy="1596197"/>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16300800" y="3442937"/>
            <a:ext cx="5918400" cy="91908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this multiple lines option title</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2159992" y="8265173"/>
            <a:ext cx="5918400" cy="1596197"/>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2159996" y="7227215"/>
            <a:ext cx="5918400" cy="91908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this multiple lines option title</a:t>
            </a:r>
          </a:p>
        </p:txBody>
      </p:sp>
      <p:sp>
        <p:nvSpPr>
          <p:cNvPr id="31" name="Text Placeholder 7">
            <a:extLst>
              <a:ext uri="{FF2B5EF4-FFF2-40B4-BE49-F238E27FC236}">
                <a16:creationId xmlns:a16="http://schemas.microsoft.com/office/drawing/2014/main" id="{6DE17E62-075A-504D-8851-553C3AA4370E}"/>
              </a:ext>
            </a:extLst>
          </p:cNvPr>
          <p:cNvSpPr>
            <a:spLocks noGrp="1"/>
          </p:cNvSpPr>
          <p:nvPr>
            <p:ph type="body" sz="quarter" idx="32" hasCustomPrompt="1"/>
          </p:nvPr>
        </p:nvSpPr>
        <p:spPr>
          <a:xfrm>
            <a:off x="9230396" y="8265173"/>
            <a:ext cx="5918400" cy="1596197"/>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5" name="Text Placeholder 7">
            <a:extLst>
              <a:ext uri="{FF2B5EF4-FFF2-40B4-BE49-F238E27FC236}">
                <a16:creationId xmlns:a16="http://schemas.microsoft.com/office/drawing/2014/main" id="{354F0F84-4C72-2B45-8421-67AF6C9767C7}"/>
              </a:ext>
            </a:extLst>
          </p:cNvPr>
          <p:cNvSpPr>
            <a:spLocks noGrp="1"/>
          </p:cNvSpPr>
          <p:nvPr>
            <p:ph type="body" sz="quarter" idx="33" hasCustomPrompt="1"/>
          </p:nvPr>
        </p:nvSpPr>
        <p:spPr>
          <a:xfrm>
            <a:off x="9230396" y="7217063"/>
            <a:ext cx="5918400" cy="91908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this multiple lines option title</a:t>
            </a:r>
          </a:p>
        </p:txBody>
      </p:sp>
      <p:sp>
        <p:nvSpPr>
          <p:cNvPr id="36" name="Text Placeholder 7">
            <a:extLst>
              <a:ext uri="{FF2B5EF4-FFF2-40B4-BE49-F238E27FC236}">
                <a16:creationId xmlns:a16="http://schemas.microsoft.com/office/drawing/2014/main" id="{B1EB0EF6-3E97-1C43-AEE5-CAFBB232471D}"/>
              </a:ext>
            </a:extLst>
          </p:cNvPr>
          <p:cNvSpPr>
            <a:spLocks noGrp="1"/>
          </p:cNvSpPr>
          <p:nvPr>
            <p:ph type="body" sz="quarter" idx="34" hasCustomPrompt="1"/>
          </p:nvPr>
        </p:nvSpPr>
        <p:spPr>
          <a:xfrm>
            <a:off x="16300796" y="8265173"/>
            <a:ext cx="5918400" cy="1596197"/>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7" name="Text Placeholder 7">
            <a:extLst>
              <a:ext uri="{FF2B5EF4-FFF2-40B4-BE49-F238E27FC236}">
                <a16:creationId xmlns:a16="http://schemas.microsoft.com/office/drawing/2014/main" id="{D776AAEC-9BBF-4B43-8D9F-3E17E9636C71}"/>
              </a:ext>
            </a:extLst>
          </p:cNvPr>
          <p:cNvSpPr>
            <a:spLocks noGrp="1"/>
          </p:cNvSpPr>
          <p:nvPr>
            <p:ph type="body" sz="quarter" idx="35" hasCustomPrompt="1"/>
          </p:nvPr>
        </p:nvSpPr>
        <p:spPr>
          <a:xfrm>
            <a:off x="16300796" y="7217063"/>
            <a:ext cx="5918400" cy="91908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this multiple lines option title</a:t>
            </a:r>
          </a:p>
        </p:txBody>
      </p:sp>
      <p:sp>
        <p:nvSpPr>
          <p:cNvPr id="25" name="Text Placeholder 7">
            <a:extLst>
              <a:ext uri="{FF2B5EF4-FFF2-40B4-BE49-F238E27FC236}">
                <a16:creationId xmlns:a16="http://schemas.microsoft.com/office/drawing/2014/main" id="{28B56567-6174-3741-8E0E-21503601854A}"/>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7DC6060D-667D-C24D-A32A-F6C74E8CC0E8}"/>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4403707B-0BC6-FA48-B11C-B3E36110D2BF}"/>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
        <p:nvSpPr>
          <p:cNvPr id="4" name="Picture Placeholder 3">
            <a:extLst>
              <a:ext uri="{FF2B5EF4-FFF2-40B4-BE49-F238E27FC236}">
                <a16:creationId xmlns:a16="http://schemas.microsoft.com/office/drawing/2014/main" id="{6D421D61-0121-B048-BD67-845AB0AE5D30}"/>
              </a:ext>
            </a:extLst>
          </p:cNvPr>
          <p:cNvSpPr>
            <a:spLocks noGrp="1"/>
          </p:cNvSpPr>
          <p:nvPr>
            <p:ph type="pic" sz="quarter" idx="36"/>
          </p:nvPr>
        </p:nvSpPr>
        <p:spPr>
          <a:xfrm>
            <a:off x="2159000" y="3196800"/>
            <a:ext cx="5918200" cy="72000"/>
          </a:xfrm>
          <a:solidFill>
            <a:schemeClr val="tx1"/>
          </a:solidFill>
        </p:spPr>
        <p:txBody>
          <a:bodyPr/>
          <a:lstStyle>
            <a:lvl1pPr marL="0" indent="0">
              <a:buNone/>
              <a:defRPr>
                <a:noFill/>
              </a:defRPr>
            </a:lvl1pPr>
          </a:lstStyle>
          <a:p>
            <a:r>
              <a:rPr lang="en-US"/>
              <a:t>Click icon to add picture</a:t>
            </a:r>
            <a:endParaRPr lang="en-PT"/>
          </a:p>
        </p:txBody>
      </p:sp>
      <p:sp>
        <p:nvSpPr>
          <p:cNvPr id="28" name="Picture Placeholder 3">
            <a:extLst>
              <a:ext uri="{FF2B5EF4-FFF2-40B4-BE49-F238E27FC236}">
                <a16:creationId xmlns:a16="http://schemas.microsoft.com/office/drawing/2014/main" id="{27FD90B4-583B-4648-AE73-8D6897B1FB3A}"/>
              </a:ext>
            </a:extLst>
          </p:cNvPr>
          <p:cNvSpPr>
            <a:spLocks noGrp="1"/>
          </p:cNvSpPr>
          <p:nvPr>
            <p:ph type="pic" sz="quarter" idx="37"/>
          </p:nvPr>
        </p:nvSpPr>
        <p:spPr>
          <a:xfrm>
            <a:off x="9230592" y="3196800"/>
            <a:ext cx="5918200" cy="72000"/>
          </a:xfrm>
          <a:solidFill>
            <a:schemeClr val="tx1"/>
          </a:solidFill>
        </p:spPr>
        <p:txBody>
          <a:bodyPr/>
          <a:lstStyle>
            <a:lvl1pPr marL="0" indent="0">
              <a:buNone/>
              <a:defRPr>
                <a:noFill/>
              </a:defRPr>
            </a:lvl1pPr>
          </a:lstStyle>
          <a:p>
            <a:r>
              <a:rPr lang="en-US"/>
              <a:t>Click icon to add picture</a:t>
            </a:r>
            <a:endParaRPr lang="en-PT"/>
          </a:p>
        </p:txBody>
      </p:sp>
      <p:sp>
        <p:nvSpPr>
          <p:cNvPr id="32" name="Picture Placeholder 3">
            <a:extLst>
              <a:ext uri="{FF2B5EF4-FFF2-40B4-BE49-F238E27FC236}">
                <a16:creationId xmlns:a16="http://schemas.microsoft.com/office/drawing/2014/main" id="{4AC68B1E-19E8-4F46-A74E-B8B7A6035D82}"/>
              </a:ext>
            </a:extLst>
          </p:cNvPr>
          <p:cNvSpPr>
            <a:spLocks noGrp="1"/>
          </p:cNvSpPr>
          <p:nvPr>
            <p:ph type="pic" sz="quarter" idx="38"/>
          </p:nvPr>
        </p:nvSpPr>
        <p:spPr>
          <a:xfrm>
            <a:off x="16300992" y="3196800"/>
            <a:ext cx="5918200" cy="72000"/>
          </a:xfrm>
          <a:solidFill>
            <a:schemeClr val="tx1"/>
          </a:solidFill>
        </p:spPr>
        <p:txBody>
          <a:bodyPr/>
          <a:lstStyle>
            <a:lvl1pPr marL="0" indent="0">
              <a:buNone/>
              <a:defRPr>
                <a:noFill/>
              </a:defRPr>
            </a:lvl1pPr>
          </a:lstStyle>
          <a:p>
            <a:r>
              <a:rPr lang="en-US"/>
              <a:t>Click icon to add picture</a:t>
            </a:r>
            <a:endParaRPr lang="en-PT"/>
          </a:p>
        </p:txBody>
      </p:sp>
      <p:sp>
        <p:nvSpPr>
          <p:cNvPr id="38" name="Picture Placeholder 3">
            <a:extLst>
              <a:ext uri="{FF2B5EF4-FFF2-40B4-BE49-F238E27FC236}">
                <a16:creationId xmlns:a16="http://schemas.microsoft.com/office/drawing/2014/main" id="{EEB1135B-614B-F245-8CFF-E34B033B22D6}"/>
              </a:ext>
            </a:extLst>
          </p:cNvPr>
          <p:cNvSpPr>
            <a:spLocks noGrp="1"/>
          </p:cNvSpPr>
          <p:nvPr>
            <p:ph type="pic" sz="quarter" idx="39"/>
          </p:nvPr>
        </p:nvSpPr>
        <p:spPr>
          <a:xfrm>
            <a:off x="2159000" y="6969600"/>
            <a:ext cx="5918200" cy="72000"/>
          </a:xfrm>
          <a:solidFill>
            <a:schemeClr val="tx1"/>
          </a:solidFill>
        </p:spPr>
        <p:txBody>
          <a:bodyPr/>
          <a:lstStyle>
            <a:lvl1pPr marL="0" indent="0">
              <a:buNone/>
              <a:defRPr>
                <a:noFill/>
              </a:defRPr>
            </a:lvl1pPr>
          </a:lstStyle>
          <a:p>
            <a:r>
              <a:rPr lang="en-US"/>
              <a:t>Click icon to add picture</a:t>
            </a:r>
            <a:endParaRPr lang="en-PT"/>
          </a:p>
        </p:txBody>
      </p:sp>
      <p:sp>
        <p:nvSpPr>
          <p:cNvPr id="44" name="Picture Placeholder 3">
            <a:extLst>
              <a:ext uri="{FF2B5EF4-FFF2-40B4-BE49-F238E27FC236}">
                <a16:creationId xmlns:a16="http://schemas.microsoft.com/office/drawing/2014/main" id="{EB084D1E-909E-C840-933A-FB6C55B3C813}"/>
              </a:ext>
            </a:extLst>
          </p:cNvPr>
          <p:cNvSpPr>
            <a:spLocks noGrp="1"/>
          </p:cNvSpPr>
          <p:nvPr>
            <p:ph type="pic" sz="quarter" idx="40"/>
          </p:nvPr>
        </p:nvSpPr>
        <p:spPr>
          <a:xfrm>
            <a:off x="9230592" y="6969600"/>
            <a:ext cx="5918200" cy="72000"/>
          </a:xfrm>
          <a:solidFill>
            <a:schemeClr val="tx1"/>
          </a:solidFill>
        </p:spPr>
        <p:txBody>
          <a:bodyPr/>
          <a:lstStyle>
            <a:lvl1pPr marL="0" indent="0">
              <a:buNone/>
              <a:defRPr>
                <a:noFill/>
              </a:defRPr>
            </a:lvl1pPr>
          </a:lstStyle>
          <a:p>
            <a:r>
              <a:rPr lang="en-US"/>
              <a:t>Click icon to add picture</a:t>
            </a:r>
            <a:endParaRPr lang="en-PT"/>
          </a:p>
        </p:txBody>
      </p:sp>
      <p:sp>
        <p:nvSpPr>
          <p:cNvPr id="45" name="Picture Placeholder 3">
            <a:extLst>
              <a:ext uri="{FF2B5EF4-FFF2-40B4-BE49-F238E27FC236}">
                <a16:creationId xmlns:a16="http://schemas.microsoft.com/office/drawing/2014/main" id="{FEA88560-1BD5-CB4A-B93C-3BBBFCD0D6DC}"/>
              </a:ext>
            </a:extLst>
          </p:cNvPr>
          <p:cNvSpPr>
            <a:spLocks noGrp="1"/>
          </p:cNvSpPr>
          <p:nvPr>
            <p:ph type="pic" sz="quarter" idx="41"/>
          </p:nvPr>
        </p:nvSpPr>
        <p:spPr>
          <a:xfrm>
            <a:off x="16300992" y="6969600"/>
            <a:ext cx="5918200" cy="72000"/>
          </a:xfrm>
          <a:solidFill>
            <a:schemeClr val="tx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374769665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0_2_Content Grid 4">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2159996" y="4491047"/>
            <a:ext cx="9453600" cy="1596197"/>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2160000" y="3453089"/>
            <a:ext cx="9453600" cy="91908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2159992" y="8265173"/>
            <a:ext cx="9453600" cy="1596197"/>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2159996" y="7227215"/>
            <a:ext cx="9453600" cy="91908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5" name="Text Placeholder 7">
            <a:extLst>
              <a:ext uri="{FF2B5EF4-FFF2-40B4-BE49-F238E27FC236}">
                <a16:creationId xmlns:a16="http://schemas.microsoft.com/office/drawing/2014/main" id="{A2C398D9-63EB-CF4A-9948-12B38BFB1B92}"/>
              </a:ext>
            </a:extLst>
          </p:cNvPr>
          <p:cNvSpPr>
            <a:spLocks noGrp="1"/>
          </p:cNvSpPr>
          <p:nvPr>
            <p:ph type="body" sz="quarter" idx="32" hasCustomPrompt="1"/>
          </p:nvPr>
        </p:nvSpPr>
        <p:spPr>
          <a:xfrm>
            <a:off x="12765592" y="4491047"/>
            <a:ext cx="9453600" cy="1596197"/>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26" name="Text Placeholder 7">
            <a:extLst>
              <a:ext uri="{FF2B5EF4-FFF2-40B4-BE49-F238E27FC236}">
                <a16:creationId xmlns:a16="http://schemas.microsoft.com/office/drawing/2014/main" id="{32694D55-9A3A-884B-BD19-2288DE1FADE0}"/>
              </a:ext>
            </a:extLst>
          </p:cNvPr>
          <p:cNvSpPr>
            <a:spLocks noGrp="1"/>
          </p:cNvSpPr>
          <p:nvPr>
            <p:ph type="body" sz="quarter" idx="33" hasCustomPrompt="1"/>
          </p:nvPr>
        </p:nvSpPr>
        <p:spPr>
          <a:xfrm>
            <a:off x="12765596" y="3453089"/>
            <a:ext cx="9453600" cy="91908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8" name="Text Placeholder 7">
            <a:extLst>
              <a:ext uri="{FF2B5EF4-FFF2-40B4-BE49-F238E27FC236}">
                <a16:creationId xmlns:a16="http://schemas.microsoft.com/office/drawing/2014/main" id="{F9B3C98A-B3B3-124C-9DE4-3316578ECEFB}"/>
              </a:ext>
            </a:extLst>
          </p:cNvPr>
          <p:cNvSpPr>
            <a:spLocks noGrp="1"/>
          </p:cNvSpPr>
          <p:nvPr>
            <p:ph type="body" sz="quarter" idx="34" hasCustomPrompt="1"/>
          </p:nvPr>
        </p:nvSpPr>
        <p:spPr>
          <a:xfrm>
            <a:off x="12765588" y="8265173"/>
            <a:ext cx="9453600" cy="1596197"/>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32" name="Text Placeholder 7">
            <a:extLst>
              <a:ext uri="{FF2B5EF4-FFF2-40B4-BE49-F238E27FC236}">
                <a16:creationId xmlns:a16="http://schemas.microsoft.com/office/drawing/2014/main" id="{748293B1-8961-5143-A89F-1AC3C960A340}"/>
              </a:ext>
            </a:extLst>
          </p:cNvPr>
          <p:cNvSpPr>
            <a:spLocks noGrp="1"/>
          </p:cNvSpPr>
          <p:nvPr>
            <p:ph type="body" sz="quarter" idx="35" hasCustomPrompt="1"/>
          </p:nvPr>
        </p:nvSpPr>
        <p:spPr>
          <a:xfrm>
            <a:off x="12765592" y="7227215"/>
            <a:ext cx="9453600" cy="91908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19" name="Text Placeholder 7">
            <a:extLst>
              <a:ext uri="{FF2B5EF4-FFF2-40B4-BE49-F238E27FC236}">
                <a16:creationId xmlns:a16="http://schemas.microsoft.com/office/drawing/2014/main" id="{AFAA0023-01B5-6341-8AA6-0576079490A4}"/>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0" name="Title 1">
            <a:extLst>
              <a:ext uri="{FF2B5EF4-FFF2-40B4-BE49-F238E27FC236}">
                <a16:creationId xmlns:a16="http://schemas.microsoft.com/office/drawing/2014/main" id="{4ACC2BB1-332C-3E41-A029-B76CD243CBA4}"/>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7B82F30B-06B0-CD4E-B176-E73384D8D12E}"/>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
        <p:nvSpPr>
          <p:cNvPr id="22" name="Picture Placeholder 3">
            <a:extLst>
              <a:ext uri="{FF2B5EF4-FFF2-40B4-BE49-F238E27FC236}">
                <a16:creationId xmlns:a16="http://schemas.microsoft.com/office/drawing/2014/main" id="{B7CFF10E-5B50-7E4C-83A3-C6B196A469E5}"/>
              </a:ext>
            </a:extLst>
          </p:cNvPr>
          <p:cNvSpPr>
            <a:spLocks noGrp="1"/>
          </p:cNvSpPr>
          <p:nvPr>
            <p:ph type="pic" sz="quarter" idx="36"/>
          </p:nvPr>
        </p:nvSpPr>
        <p:spPr>
          <a:xfrm>
            <a:off x="2159000" y="3196800"/>
            <a:ext cx="9453600" cy="72000"/>
          </a:xfrm>
          <a:solidFill>
            <a:schemeClr val="tx1"/>
          </a:solidFill>
        </p:spPr>
        <p:txBody>
          <a:bodyPr/>
          <a:lstStyle>
            <a:lvl1pPr marL="0" indent="0">
              <a:buNone/>
              <a:defRPr>
                <a:noFill/>
              </a:defRPr>
            </a:lvl1pPr>
          </a:lstStyle>
          <a:p>
            <a:r>
              <a:rPr lang="en-US"/>
              <a:t>Click icon to add picture</a:t>
            </a:r>
            <a:endParaRPr lang="en-PT"/>
          </a:p>
        </p:txBody>
      </p:sp>
      <p:sp>
        <p:nvSpPr>
          <p:cNvPr id="23" name="Picture Placeholder 3">
            <a:extLst>
              <a:ext uri="{FF2B5EF4-FFF2-40B4-BE49-F238E27FC236}">
                <a16:creationId xmlns:a16="http://schemas.microsoft.com/office/drawing/2014/main" id="{61F3BF72-97B1-194B-ADBF-55DDE817537D}"/>
              </a:ext>
            </a:extLst>
          </p:cNvPr>
          <p:cNvSpPr>
            <a:spLocks noGrp="1"/>
          </p:cNvSpPr>
          <p:nvPr>
            <p:ph type="pic" sz="quarter" idx="37"/>
          </p:nvPr>
        </p:nvSpPr>
        <p:spPr>
          <a:xfrm>
            <a:off x="12765588" y="3196800"/>
            <a:ext cx="9453600" cy="72000"/>
          </a:xfrm>
          <a:solidFill>
            <a:schemeClr val="tx1"/>
          </a:solidFill>
        </p:spPr>
        <p:txBody>
          <a:bodyPr/>
          <a:lstStyle>
            <a:lvl1pPr marL="0" indent="0">
              <a:buNone/>
              <a:defRPr>
                <a:noFill/>
              </a:defRPr>
            </a:lvl1pPr>
          </a:lstStyle>
          <a:p>
            <a:r>
              <a:rPr lang="en-US"/>
              <a:t>Click icon to add picture</a:t>
            </a:r>
            <a:endParaRPr lang="en-PT"/>
          </a:p>
        </p:txBody>
      </p:sp>
      <p:sp>
        <p:nvSpPr>
          <p:cNvPr id="24" name="Picture Placeholder 3">
            <a:extLst>
              <a:ext uri="{FF2B5EF4-FFF2-40B4-BE49-F238E27FC236}">
                <a16:creationId xmlns:a16="http://schemas.microsoft.com/office/drawing/2014/main" id="{7C32E413-8352-DE4A-BEBA-C3919EB498AC}"/>
              </a:ext>
            </a:extLst>
          </p:cNvPr>
          <p:cNvSpPr>
            <a:spLocks noGrp="1"/>
          </p:cNvSpPr>
          <p:nvPr>
            <p:ph type="pic" sz="quarter" idx="38"/>
          </p:nvPr>
        </p:nvSpPr>
        <p:spPr>
          <a:xfrm>
            <a:off x="2159000" y="6969600"/>
            <a:ext cx="9453600" cy="72000"/>
          </a:xfrm>
          <a:solidFill>
            <a:schemeClr val="tx1"/>
          </a:solidFill>
        </p:spPr>
        <p:txBody>
          <a:bodyPr/>
          <a:lstStyle>
            <a:lvl1pPr marL="0" indent="0">
              <a:buNone/>
              <a:defRPr>
                <a:noFill/>
              </a:defRPr>
            </a:lvl1pPr>
          </a:lstStyle>
          <a:p>
            <a:r>
              <a:rPr lang="en-US"/>
              <a:t>Click icon to add picture</a:t>
            </a:r>
            <a:endParaRPr lang="en-PT"/>
          </a:p>
        </p:txBody>
      </p:sp>
      <p:sp>
        <p:nvSpPr>
          <p:cNvPr id="31" name="Picture Placeholder 3">
            <a:extLst>
              <a:ext uri="{FF2B5EF4-FFF2-40B4-BE49-F238E27FC236}">
                <a16:creationId xmlns:a16="http://schemas.microsoft.com/office/drawing/2014/main" id="{7275B7B6-C981-9344-93D5-AA842ADF2D5D}"/>
              </a:ext>
            </a:extLst>
          </p:cNvPr>
          <p:cNvSpPr>
            <a:spLocks noGrp="1"/>
          </p:cNvSpPr>
          <p:nvPr>
            <p:ph type="pic" sz="quarter" idx="39"/>
          </p:nvPr>
        </p:nvSpPr>
        <p:spPr>
          <a:xfrm>
            <a:off x="12765588" y="6969600"/>
            <a:ext cx="9453600" cy="72000"/>
          </a:xfrm>
          <a:solidFill>
            <a:schemeClr val="tx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379269163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1_1_Info Table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6988372" y="3511049"/>
            <a:ext cx="5140800" cy="1342827"/>
          </a:xfrm>
          <a:prstGeom prst="rect">
            <a:avLst/>
          </a:prstGeom>
          <a:solidFill>
            <a:srgbClr val="D1F5EA"/>
          </a:solidFill>
        </p:spPr>
        <p:txBody>
          <a:bodyPr lIns="180000" tIns="180000" rIns="180000" bIns="144000" anchor="t">
            <a:spAutoFit/>
          </a:bodyPr>
          <a:lstStyle>
            <a:lvl1pPr marL="0" indent="0">
              <a:lnSpc>
                <a:spcPct val="100000"/>
              </a:lnSpc>
              <a:buNone/>
              <a:defRPr sz="22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1245600" y="4046401"/>
            <a:ext cx="5140800" cy="830997"/>
          </a:xfrm>
        </p:spPr>
        <p:txBody>
          <a:bodyPr wrap="square" anchor="t">
            <a:spAutoFit/>
          </a:bodyPr>
          <a:lstStyle>
            <a:lvl1pPr marL="0" indent="0">
              <a:lnSpc>
                <a:spcPct val="100000"/>
              </a:lnSpc>
              <a:buNone/>
              <a:defRPr sz="4800" b="1" i="0">
                <a:solidFill>
                  <a:schemeClr val="tx2"/>
                </a:solidFill>
                <a:latin typeface="Equip Extended" panose="02000503030000020004" pitchFamily="2" charset="77"/>
              </a:defRPr>
            </a:lvl1pPr>
          </a:lstStyle>
          <a:p>
            <a:r>
              <a:rPr lang="en-GB"/>
              <a:t>Edit headline</a:t>
            </a:r>
            <a:endParaRPr lang="en-PT"/>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1244430" y="3521543"/>
            <a:ext cx="5140800" cy="549757"/>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2800" b="0" i="0">
                <a:solidFill>
                  <a:schemeClr val="tx2"/>
                </a:solidFill>
                <a:latin typeface="Equip Extended Light" panose="02000503000000020004" pitchFamily="2" charset="77"/>
              </a:defRPr>
            </a:lvl1pPr>
          </a:lstStyle>
          <a:p>
            <a:pPr lvl="0"/>
            <a:r>
              <a:rPr lang="en-GB"/>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6988372" y="5181038"/>
            <a:ext cx="5140800" cy="5997600"/>
          </a:xfrm>
          <a:prstGeom prst="rect">
            <a:avLst/>
          </a:prstGeom>
          <a:solidFill>
            <a:srgbClr val="D1F5EA"/>
          </a:solidFill>
        </p:spPr>
        <p:txBody>
          <a:bodyPr lIns="180000" tIns="180000" rIns="180000" bIns="144000" anchor="t">
            <a:noAutofit/>
          </a:bodyPr>
          <a:lstStyle>
            <a:lvl1pPr marL="342900" indent="-342900">
              <a:lnSpc>
                <a:spcPct val="100000"/>
              </a:lnSpc>
              <a:buFont typeface="Arial" panose="020B0604020202020204" pitchFamily="34" charset="0"/>
              <a:buChar char="•"/>
              <a:defRPr sz="22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12417172" y="3511049"/>
            <a:ext cx="5140800" cy="1342827"/>
          </a:xfrm>
          <a:prstGeom prst="rect">
            <a:avLst/>
          </a:prstGeom>
          <a:solidFill>
            <a:srgbClr val="EFF1F4"/>
          </a:solidFill>
        </p:spPr>
        <p:txBody>
          <a:bodyPr lIns="180000" tIns="180000" rIns="180000" bIns="144000" anchor="t">
            <a:spAutoFit/>
          </a:bodyPr>
          <a:lstStyle>
            <a:lvl1pPr marL="0" indent="0">
              <a:lnSpc>
                <a:spcPct val="100000"/>
              </a:lnSpc>
              <a:buNone/>
              <a:defRPr sz="2200" b="1" i="0">
                <a:solidFill>
                  <a:schemeClr val="bg2"/>
                </a:solidFill>
                <a:latin typeface="Equip Extended" panose="02000503030000020004" pitchFamily="2" charset="77"/>
              </a:defRPr>
            </a:lvl1pPr>
          </a:lstStyle>
          <a:p>
            <a:pPr lvl="0"/>
            <a:r>
              <a:rPr lang="en-GB"/>
              <a:t>The word "technology" can also be used to refer to a collection of techniques</a:t>
            </a:r>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12417172" y="5181038"/>
            <a:ext cx="5140800" cy="5997600"/>
          </a:xfrm>
          <a:prstGeom prst="rect">
            <a:avLst/>
          </a:prstGeom>
          <a:solidFill>
            <a:srgbClr val="EFF1F4"/>
          </a:solidFill>
        </p:spPr>
        <p:txBody>
          <a:bodyPr lIns="180000" tIns="180000" rIns="180000" bIns="144000" anchor="t">
            <a:noAutofit/>
          </a:bodyPr>
          <a:lstStyle>
            <a:lvl1pPr marL="342900" indent="-342900">
              <a:lnSpc>
                <a:spcPct val="100000"/>
              </a:lnSpc>
              <a:buClr>
                <a:srgbClr val="8693A7"/>
              </a:buClr>
              <a:buFont typeface="Arial" panose="020B0604020202020204" pitchFamily="34" charset="0"/>
              <a:buChar char="•"/>
              <a:defRPr sz="2200" b="0" i="0">
                <a:solidFill>
                  <a:schemeClr val="bg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17845972" y="3511049"/>
            <a:ext cx="5140800" cy="1342827"/>
          </a:xfrm>
          <a:prstGeom prst="rect">
            <a:avLst/>
          </a:prstGeom>
          <a:solidFill>
            <a:srgbClr val="EFF1F4"/>
          </a:solidFill>
        </p:spPr>
        <p:txBody>
          <a:bodyPr lIns="180000" tIns="180000" rIns="180000" bIns="144000" anchor="t">
            <a:spAutoFit/>
          </a:bodyPr>
          <a:lstStyle>
            <a:lvl1pPr marL="0" indent="0">
              <a:lnSpc>
                <a:spcPct val="100000"/>
              </a:lnSpc>
              <a:buNone/>
              <a:defRPr sz="2200" b="1" i="0">
                <a:solidFill>
                  <a:schemeClr val="bg2"/>
                </a:solidFill>
                <a:latin typeface="Equip Extended" panose="02000503030000020004" pitchFamily="2" charset="77"/>
              </a:defRPr>
            </a:lvl1pPr>
          </a:lstStyle>
          <a:p>
            <a:pPr lvl="0"/>
            <a:r>
              <a:rPr lang="en-GB"/>
              <a:t>The word "technology" can also be used to refer to a collection of techniques</a:t>
            </a:r>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17845972" y="5181038"/>
            <a:ext cx="5140800" cy="5997600"/>
          </a:xfrm>
          <a:prstGeom prst="rect">
            <a:avLst/>
          </a:prstGeom>
          <a:solidFill>
            <a:srgbClr val="EFF1F4"/>
          </a:solidFill>
        </p:spPr>
        <p:txBody>
          <a:bodyPr lIns="180000" tIns="180000" rIns="180000" bIns="144000" anchor="t">
            <a:noAutofit/>
          </a:bodyPr>
          <a:lstStyle>
            <a:lvl1pPr marL="342900" indent="-342900">
              <a:lnSpc>
                <a:spcPct val="100000"/>
              </a:lnSpc>
              <a:buClr>
                <a:srgbClr val="8693A7"/>
              </a:buClr>
              <a:buFont typeface="Arial" panose="020B0604020202020204" pitchFamily="34" charset="0"/>
              <a:buChar char="•"/>
              <a:defRPr sz="2200" b="0" i="0">
                <a:solidFill>
                  <a:schemeClr val="bg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7" name="Text Placeholder 7">
            <a:extLst>
              <a:ext uri="{FF2B5EF4-FFF2-40B4-BE49-F238E27FC236}">
                <a16:creationId xmlns:a16="http://schemas.microsoft.com/office/drawing/2014/main" id="{E06D7953-ED67-374B-8B1C-AD763AE91353}"/>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
        <p:nvSpPr>
          <p:cNvPr id="4" name="Picture Placeholder 3">
            <a:extLst>
              <a:ext uri="{FF2B5EF4-FFF2-40B4-BE49-F238E27FC236}">
                <a16:creationId xmlns:a16="http://schemas.microsoft.com/office/drawing/2014/main" id="{6E557678-5DDA-004C-90E3-6DAE794DB6AD}"/>
              </a:ext>
            </a:extLst>
          </p:cNvPr>
          <p:cNvSpPr>
            <a:spLocks noGrp="1"/>
          </p:cNvSpPr>
          <p:nvPr>
            <p:ph type="pic" sz="quarter" idx="38"/>
          </p:nvPr>
        </p:nvSpPr>
        <p:spPr>
          <a:xfrm>
            <a:off x="6988372" y="3441600"/>
            <a:ext cx="5140800" cy="72000"/>
          </a:xfrm>
          <a:solidFill>
            <a:schemeClr val="tx1"/>
          </a:solidFill>
        </p:spPr>
        <p:txBody>
          <a:bodyPr/>
          <a:lstStyle>
            <a:lvl1pPr marL="0" indent="0">
              <a:buNone/>
              <a:defRPr>
                <a:noFill/>
              </a:defRPr>
            </a:lvl1pPr>
          </a:lstStyle>
          <a:p>
            <a:r>
              <a:rPr lang="en-US"/>
              <a:t>Click icon to add picture</a:t>
            </a:r>
            <a:endParaRPr lang="en-PT"/>
          </a:p>
        </p:txBody>
      </p:sp>
      <p:sp>
        <p:nvSpPr>
          <p:cNvPr id="28" name="Picture Placeholder 3">
            <a:extLst>
              <a:ext uri="{FF2B5EF4-FFF2-40B4-BE49-F238E27FC236}">
                <a16:creationId xmlns:a16="http://schemas.microsoft.com/office/drawing/2014/main" id="{F1C6D9D5-EFBD-CB42-906F-B6FD0714F850}"/>
              </a:ext>
            </a:extLst>
          </p:cNvPr>
          <p:cNvSpPr>
            <a:spLocks noGrp="1"/>
          </p:cNvSpPr>
          <p:nvPr>
            <p:ph type="pic" sz="quarter" idx="39"/>
          </p:nvPr>
        </p:nvSpPr>
        <p:spPr>
          <a:xfrm>
            <a:off x="12417172" y="3441600"/>
            <a:ext cx="5140800" cy="72000"/>
          </a:xfrm>
          <a:solidFill>
            <a:schemeClr val="bg2"/>
          </a:solidFill>
        </p:spPr>
        <p:txBody>
          <a:bodyPr/>
          <a:lstStyle>
            <a:lvl1pPr marL="0" indent="0">
              <a:buNone/>
              <a:defRPr>
                <a:noFill/>
              </a:defRPr>
            </a:lvl1pPr>
          </a:lstStyle>
          <a:p>
            <a:r>
              <a:rPr lang="en-US"/>
              <a:t>Click icon to add picture</a:t>
            </a:r>
            <a:endParaRPr lang="en-PT"/>
          </a:p>
        </p:txBody>
      </p:sp>
      <p:sp>
        <p:nvSpPr>
          <p:cNvPr id="29" name="Picture Placeholder 3">
            <a:extLst>
              <a:ext uri="{FF2B5EF4-FFF2-40B4-BE49-F238E27FC236}">
                <a16:creationId xmlns:a16="http://schemas.microsoft.com/office/drawing/2014/main" id="{5BDEBBA4-ACDE-EB4B-9290-5F26AF8BDAE0}"/>
              </a:ext>
            </a:extLst>
          </p:cNvPr>
          <p:cNvSpPr>
            <a:spLocks noGrp="1"/>
          </p:cNvSpPr>
          <p:nvPr>
            <p:ph type="pic" sz="quarter" idx="40"/>
          </p:nvPr>
        </p:nvSpPr>
        <p:spPr>
          <a:xfrm>
            <a:off x="17845972" y="3441600"/>
            <a:ext cx="5140800" cy="72000"/>
          </a:xfrm>
          <a:solidFill>
            <a:schemeClr val="bg2"/>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256359601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1_1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1244430" y="4306107"/>
            <a:ext cx="8676000" cy="672867"/>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3600" b="0" i="0">
                <a:solidFill>
                  <a:schemeClr val="tx2"/>
                </a:solidFill>
                <a:latin typeface="Equip Extended" panose="02000503030000020004" pitchFamily="2" charset="77"/>
              </a:defRPr>
            </a:lvl1pPr>
          </a:lstStyle>
          <a:p>
            <a:pPr lvl="0"/>
            <a:r>
              <a:rPr lang="en-GB"/>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a:stretch>
            <a:fillRect/>
          </a:stretch>
        </p:blipFill>
        <p:spPr>
          <a:xfrm rot="16692">
            <a:off x="16158244" y="3302486"/>
            <a:ext cx="2072288" cy="170228"/>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13986772" y="1966569"/>
            <a:ext cx="6480000" cy="549757"/>
          </a:xfrm>
          <a:prstGeom prst="rect">
            <a:avLst/>
          </a:prstGeom>
        </p:spPr>
        <p:txBody>
          <a:bodyPr wrap="square" tIns="72000" numCol="1" spcCol="720000" anchor="t">
            <a:spAutoFit/>
          </a:bodyPr>
          <a:lstStyle>
            <a:lvl1pPr marL="0" indent="0" algn="ctr">
              <a:lnSpc>
                <a:spcPct val="100000"/>
              </a:lnSpc>
              <a:buFont typeface="Arial" panose="020B0604020202020204" pitchFamily="34" charset="0"/>
              <a:buNone/>
              <a:defRPr sz="2800" b="0" i="0">
                <a:solidFill>
                  <a:schemeClr val="tx2"/>
                </a:solidFill>
                <a:latin typeface="Equip Light" panose="02000503000000020004" pitchFamily="2" charset="77"/>
              </a:defRPr>
            </a:lvl1pPr>
          </a:lstStyle>
          <a:p>
            <a:pPr lvl="0"/>
            <a:r>
              <a:rPr lang="en-GB"/>
              <a:t>Edit description</a:t>
            </a:r>
          </a:p>
        </p:txBody>
      </p:sp>
      <p:sp>
        <p:nvSpPr>
          <p:cNvPr id="31" name="Text Placeholder 7">
            <a:extLst>
              <a:ext uri="{FF2B5EF4-FFF2-40B4-BE49-F238E27FC236}">
                <a16:creationId xmlns:a16="http://schemas.microsoft.com/office/drawing/2014/main" id="{6E42A130-2E6F-CE48-9410-7FB484837826}"/>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11358772" y="4306104"/>
            <a:ext cx="5868000" cy="1584000"/>
          </a:xfrm>
          <a:prstGeom prst="rect">
            <a:avLst/>
          </a:prstGeom>
          <a:solidFill>
            <a:schemeClr val="accent4"/>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17226772" y="4306104"/>
            <a:ext cx="5760000" cy="1584000"/>
          </a:xfrm>
          <a:prstGeom prst="rect">
            <a:avLst/>
          </a:prstGeom>
          <a:solidFill>
            <a:srgbClr val="D1F5EA"/>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11358770" y="6134912"/>
            <a:ext cx="5868000" cy="1584000"/>
          </a:xfrm>
          <a:prstGeom prst="rect">
            <a:avLst/>
          </a:prstGeom>
          <a:solidFill>
            <a:srgbClr val="205465"/>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17121600" y="6134912"/>
            <a:ext cx="5868000" cy="1584000"/>
          </a:xfrm>
          <a:prstGeom prst="rect">
            <a:avLst/>
          </a:prstGeom>
          <a:solidFill>
            <a:srgbClr val="D1F5EA"/>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11358770" y="7963720"/>
            <a:ext cx="5868000" cy="1584000"/>
          </a:xfrm>
          <a:prstGeom prst="rect">
            <a:avLst/>
          </a:prstGeom>
          <a:solidFill>
            <a:srgbClr val="2D807B"/>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17121600" y="7963720"/>
            <a:ext cx="5868000" cy="1584000"/>
          </a:xfrm>
          <a:prstGeom prst="rect">
            <a:avLst/>
          </a:prstGeom>
          <a:solidFill>
            <a:srgbClr val="D1F5EA"/>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11358770" y="9792528"/>
            <a:ext cx="5868000" cy="1584000"/>
          </a:xfrm>
          <a:prstGeom prst="rect">
            <a:avLst/>
          </a:prstGeom>
          <a:solidFill>
            <a:srgbClr val="3AAB94"/>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17121600" y="9792528"/>
            <a:ext cx="5868000" cy="1584000"/>
          </a:xfrm>
          <a:prstGeom prst="rect">
            <a:avLst/>
          </a:prstGeom>
          <a:solidFill>
            <a:srgbClr val="D1F5EA"/>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1252800" y="962251"/>
            <a:ext cx="8667628" cy="857533"/>
          </a:xfrm>
          <a:prstGeom prst="rect">
            <a:avLst/>
          </a:prstGeom>
        </p:spPr>
        <p:txBody>
          <a:bodyPr wrap="square"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1252802" y="1860377"/>
            <a:ext cx="8667628"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16473600" y="4450105"/>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16473600" y="6280879"/>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16473600" y="8112495"/>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16473600" y="9941303"/>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Tree>
    <p:extLst>
      <p:ext uri="{BB962C8B-B14F-4D97-AF65-F5344CB8AC3E}">
        <p14:creationId xmlns:p14="http://schemas.microsoft.com/office/powerpoint/2010/main" val="314171732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2_1_Quotes Blue">
    <p:bg>
      <p:bgPr>
        <a:solidFill>
          <a:schemeClr val="accent4"/>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3887994" y="7538286"/>
            <a:ext cx="5594400" cy="488201"/>
          </a:xfrm>
          <a:prstGeom prst="rect">
            <a:avLst/>
          </a:prstGeom>
        </p:spPr>
        <p:txBody>
          <a:bodyPr wrap="square" tIns="72000" anchor="t">
            <a:spAutoFit/>
          </a:bodyPr>
          <a:lstStyle>
            <a:lvl1pPr marL="0" indent="0">
              <a:lnSpc>
                <a:spcPct val="100000"/>
              </a:lnSpc>
              <a:spcBef>
                <a:spcPts val="2000"/>
              </a:spcBef>
              <a:buNone/>
              <a:defRPr sz="24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887994" y="6891418"/>
            <a:ext cx="5594400" cy="518979"/>
          </a:xfrm>
          <a:prstGeom prst="rect">
            <a:avLst/>
          </a:prstGeom>
        </p:spPr>
        <p:txBody>
          <a:bodyPr wrap="square" tIns="72000" anchor="t">
            <a:spAutoFit/>
          </a:bodyPr>
          <a:lstStyle>
            <a:lvl1pPr marL="0" indent="0">
              <a:lnSpc>
                <a:spcPct val="100000"/>
              </a:lnSpc>
              <a:buNone/>
              <a:defRPr sz="2600" b="1" i="0">
                <a:solidFill>
                  <a:schemeClr val="tx1"/>
                </a:solidFill>
                <a:latin typeface="Equip Extended" panose="02000503030000020004" pitchFamily="2" charset="77"/>
              </a:defRPr>
            </a:lvl1pPr>
          </a:lstStyle>
          <a:p>
            <a:pPr lvl="0"/>
            <a:r>
              <a:rPr lang="en-GB"/>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1933560" y="2759917"/>
            <a:ext cx="1075936" cy="2554545"/>
          </a:xfrm>
          <a:prstGeom prst="rect">
            <a:avLst/>
          </a:prstGeom>
          <a:noFill/>
        </p:spPr>
        <p:txBody>
          <a:bodyPr wrap="none" rtlCol="0">
            <a:spAutoFit/>
          </a:bodyPr>
          <a:lstStyle/>
          <a:p>
            <a:r>
              <a:rPr lang="en-PT" sz="16000"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21205646" y="10103103"/>
            <a:ext cx="1257396" cy="2646878"/>
          </a:xfrm>
          <a:prstGeom prst="rect">
            <a:avLst/>
          </a:prstGeom>
          <a:noFill/>
        </p:spPr>
        <p:txBody>
          <a:bodyPr wrap="none" rtlCol="0" anchor="b">
            <a:noAutofit/>
          </a:bodyPr>
          <a:lstStyle/>
          <a:p>
            <a:r>
              <a:rPr lang="en-PT" sz="16000" b="1" i="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3887996" y="4542538"/>
            <a:ext cx="7725600" cy="1842418"/>
          </a:xfrm>
          <a:prstGeom prst="rect">
            <a:avLst/>
          </a:prstGeom>
        </p:spPr>
        <p:txBody>
          <a:bodyPr wrap="square" tIns="72000" anchor="b">
            <a:spAutoFit/>
          </a:bodyPr>
          <a:lstStyle>
            <a:lvl1pPr marL="0" indent="0">
              <a:lnSpc>
                <a:spcPct val="100000"/>
              </a:lnSpc>
              <a:buNone/>
              <a:defRPr sz="28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56814" y="6681840"/>
            <a:ext cx="1584000" cy="1584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12743184" y="8388364"/>
            <a:ext cx="5594400" cy="488201"/>
          </a:xfrm>
          <a:prstGeom prst="rect">
            <a:avLst/>
          </a:prstGeom>
        </p:spPr>
        <p:txBody>
          <a:bodyPr wrap="square" tIns="72000" anchor="t">
            <a:spAutoFit/>
          </a:bodyPr>
          <a:lstStyle>
            <a:lvl1pPr marL="0" indent="0">
              <a:lnSpc>
                <a:spcPct val="100000"/>
              </a:lnSpc>
              <a:spcBef>
                <a:spcPts val="2000"/>
              </a:spcBef>
              <a:buNone/>
              <a:defRPr sz="24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12743184" y="7741496"/>
            <a:ext cx="5594400" cy="518979"/>
          </a:xfrm>
          <a:prstGeom prst="rect">
            <a:avLst/>
          </a:prstGeom>
        </p:spPr>
        <p:txBody>
          <a:bodyPr wrap="square" tIns="72000" anchor="t">
            <a:spAutoFit/>
          </a:bodyPr>
          <a:lstStyle>
            <a:lvl1pPr marL="0" indent="0">
              <a:lnSpc>
                <a:spcPct val="100000"/>
              </a:lnSpc>
              <a:buNone/>
              <a:defRPr sz="260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12743186" y="5392616"/>
            <a:ext cx="7725600" cy="1842418"/>
          </a:xfrm>
          <a:prstGeom prst="rect">
            <a:avLst/>
          </a:prstGeom>
        </p:spPr>
        <p:txBody>
          <a:bodyPr wrap="square" tIns="72000" anchor="b">
            <a:spAutoFit/>
          </a:bodyPr>
          <a:lstStyle>
            <a:lvl1pPr marL="0" indent="0">
              <a:lnSpc>
                <a:spcPct val="100000"/>
              </a:lnSpc>
              <a:buNone/>
              <a:defRPr sz="28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8912004" y="7531918"/>
            <a:ext cx="1584000" cy="1584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1252799" y="962251"/>
            <a:ext cx="10130398" cy="857533"/>
          </a:xfrm>
          <a:prstGeom prst="rect">
            <a:avLst/>
          </a:prstGeom>
        </p:spPr>
        <p:txBody>
          <a:bodyPr tIns="72000" anchor="t">
            <a:spAutoFit/>
          </a:bodyPr>
          <a:lstStyle>
            <a:lvl1pPr>
              <a:lnSpc>
                <a:spcPct val="100000"/>
              </a:lnSpc>
              <a:defRPr sz="4800" b="1" i="0">
                <a:solidFill>
                  <a:schemeClr val="bg1"/>
                </a:solidFill>
                <a:latin typeface="Equip Extended" panose="02000503030000020004" pitchFamily="2" charset="77"/>
              </a:defRPr>
            </a:lvl1pPr>
          </a:lstStyle>
          <a:p>
            <a:r>
              <a:rPr lang="en-GB"/>
              <a:t>Edit title</a:t>
            </a:r>
            <a:endParaRPr lang="en-PT"/>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1252802" y="1860377"/>
            <a:ext cx="10130400" cy="611312"/>
          </a:xfrm>
          <a:prstGeom prst="rect">
            <a:avLst/>
          </a:prstGeom>
        </p:spPr>
        <p:txBody>
          <a:bodyPr wrap="square" tIns="72000" anchor="t">
            <a:spAutoFit/>
          </a:bodyPr>
          <a:lstStyle>
            <a:lvl1pPr marL="0" indent="0">
              <a:lnSpc>
                <a:spcPct val="100000"/>
              </a:lnSpc>
              <a:buNone/>
              <a:defRPr sz="3200" b="0" i="0">
                <a:solidFill>
                  <a:schemeClr val="bg1"/>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76868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ection Divider">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B4DBEE70-1FC8-72AF-4AC4-66B89756A87F}"/>
              </a:ext>
            </a:extLst>
          </p:cNvPr>
          <p:cNvSpPr/>
          <p:nvPr userDrawn="1"/>
        </p:nvSpPr>
        <p:spPr>
          <a:xfrm>
            <a:off x="0" y="0"/>
            <a:ext cx="5260975" cy="7581900"/>
          </a:xfrm>
          <a:custGeom>
            <a:avLst/>
            <a:gdLst>
              <a:gd name="connsiteX0" fmla="*/ 0 w 622673"/>
              <a:gd name="connsiteY0" fmla="*/ 891825 h 891825"/>
              <a:gd name="connsiteX1" fmla="*/ 0 w 622673"/>
              <a:gd name="connsiteY1" fmla="*/ 0 h 891825"/>
              <a:gd name="connsiteX2" fmla="*/ 622674 w 622673"/>
              <a:gd name="connsiteY2" fmla="*/ 0 h 891825"/>
            </a:gdLst>
            <a:ahLst/>
            <a:cxnLst>
              <a:cxn ang="0">
                <a:pos x="connsiteX0" y="connsiteY0"/>
              </a:cxn>
              <a:cxn ang="0">
                <a:pos x="connsiteX1" y="connsiteY1"/>
              </a:cxn>
              <a:cxn ang="0">
                <a:pos x="connsiteX2" y="connsiteY2"/>
              </a:cxn>
            </a:cxnLst>
            <a:rect l="l" t="t" r="r" b="b"/>
            <a:pathLst>
              <a:path w="622673" h="891825">
                <a:moveTo>
                  <a:pt x="0" y="891825"/>
                </a:moveTo>
                <a:lnTo>
                  <a:pt x="0" y="0"/>
                </a:lnTo>
                <a:lnTo>
                  <a:pt x="622674" y="0"/>
                </a:lnTo>
                <a:close/>
              </a:path>
            </a:pathLst>
          </a:custGeom>
          <a:solidFill>
            <a:schemeClr val="accent4"/>
          </a:solidFill>
          <a:ln w="3486" cap="flat">
            <a:noFill/>
            <a:prstDash val="solid"/>
            <a:miter/>
          </a:ln>
        </p:spPr>
        <p:txBody>
          <a:bodyPr anchor="ctr"/>
          <a:lstStyle/>
          <a:p>
            <a:pPr eaLnBrk="1" fontAlgn="auto" hangingPunct="1">
              <a:spcBef>
                <a:spcPts val="0"/>
              </a:spcBef>
              <a:spcAft>
                <a:spcPts val="0"/>
              </a:spcAft>
              <a:defRPr/>
            </a:pPr>
            <a:endParaRPr lang="en-US" sz="2200">
              <a:latin typeface="+mn-lt"/>
            </a:endParaRPr>
          </a:p>
        </p:txBody>
      </p:sp>
      <p:pic>
        <p:nvPicPr>
          <p:cNvPr id="3" name="Google Shape;64;p15">
            <a:extLst>
              <a:ext uri="{FF2B5EF4-FFF2-40B4-BE49-F238E27FC236}">
                <a16:creationId xmlns:a16="http://schemas.microsoft.com/office/drawing/2014/main" id="{316FE1F3-D200-4747-5A3C-101E864F4241}"/>
              </a:ext>
            </a:extLst>
          </p:cNvPr>
          <p:cNvPicPr preferRelativeResize="0">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942175" y="425450"/>
            <a:ext cx="4017963" cy="290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icture Placeholder 8"/>
          <p:cNvSpPr>
            <a:spLocks noGrp="1"/>
          </p:cNvSpPr>
          <p:nvPr>
            <p:ph type="pic" sz="quarter" idx="16"/>
          </p:nvPr>
        </p:nvSpPr>
        <p:spPr>
          <a:xfrm>
            <a:off x="423290" y="426193"/>
            <a:ext cx="12770860" cy="12847641"/>
          </a:xfrm>
          <a:custGeom>
            <a:avLst/>
            <a:gdLst>
              <a:gd name="connsiteX0" fmla="*/ 0 w 12770860"/>
              <a:gd name="connsiteY0" fmla="*/ 0 h 12847641"/>
              <a:gd name="connsiteX1" fmla="*/ 12770860 w 12770860"/>
              <a:gd name="connsiteY1" fmla="*/ 0 h 12847641"/>
              <a:gd name="connsiteX2" fmla="*/ 5666780 w 12770860"/>
              <a:gd name="connsiteY2" fmla="*/ 12847641 h 12847641"/>
              <a:gd name="connsiteX3" fmla="*/ 0 w 12770860"/>
              <a:gd name="connsiteY3" fmla="*/ 12847641 h 12847641"/>
            </a:gdLst>
            <a:ahLst/>
            <a:cxnLst>
              <a:cxn ang="0">
                <a:pos x="connsiteX0" y="connsiteY0"/>
              </a:cxn>
              <a:cxn ang="0">
                <a:pos x="connsiteX1" y="connsiteY1"/>
              </a:cxn>
              <a:cxn ang="0">
                <a:pos x="connsiteX2" y="connsiteY2"/>
              </a:cxn>
              <a:cxn ang="0">
                <a:pos x="connsiteX3" y="connsiteY3"/>
              </a:cxn>
            </a:cxnLst>
            <a:rect l="l" t="t" r="r" b="b"/>
            <a:pathLst>
              <a:path w="12770860" h="12847641">
                <a:moveTo>
                  <a:pt x="0" y="0"/>
                </a:moveTo>
                <a:lnTo>
                  <a:pt x="12770860" y="0"/>
                </a:lnTo>
                <a:lnTo>
                  <a:pt x="5666780" y="12847641"/>
                </a:lnTo>
                <a:lnTo>
                  <a:pt x="0" y="12847641"/>
                </a:lnTo>
                <a:close/>
              </a:path>
            </a:pathLst>
          </a:custGeom>
          <a:pattFill prst="pct10">
            <a:fgClr>
              <a:schemeClr val="tx2"/>
            </a:fgClr>
            <a:bgClr>
              <a:schemeClr val="bg1"/>
            </a:bgClr>
          </a:pattFill>
        </p:spPr>
        <p:txBody>
          <a:bodyPr wrap="square">
            <a:noAutofit/>
          </a:bodyPr>
          <a:lstStyle>
            <a:lvl1pPr>
              <a:defRPr lang="en-US" sz="4800" dirty="0">
                <a:solidFill>
                  <a:schemeClr val="accent1"/>
                </a:solidFill>
              </a:defRPr>
            </a:lvl1pPr>
          </a:lstStyle>
          <a:p>
            <a:pPr lvl="0"/>
            <a:r>
              <a:rPr lang="fr-FR" noProof="0"/>
              <a:t>Cliquez sur l'icône pour ajouter une image</a:t>
            </a:r>
            <a:endParaRPr lang="en-US" noProof="0"/>
          </a:p>
        </p:txBody>
      </p:sp>
    </p:spTree>
    <p:extLst>
      <p:ext uri="{BB962C8B-B14F-4D97-AF65-F5344CB8AC3E}">
        <p14:creationId xmlns:p14="http://schemas.microsoft.com/office/powerpoint/2010/main" val="398013202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2_2_Quotes Purple">
    <p:bg>
      <p:bgPr>
        <a:solidFill>
          <a:schemeClr val="accent2"/>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3887994" y="7538286"/>
            <a:ext cx="5594400" cy="488201"/>
          </a:xfrm>
          <a:prstGeom prst="rect">
            <a:avLst/>
          </a:prstGeom>
        </p:spPr>
        <p:txBody>
          <a:bodyPr wrap="square" tIns="72000" anchor="t">
            <a:spAutoFit/>
          </a:bodyPr>
          <a:lstStyle>
            <a:lvl1pPr marL="0" indent="0">
              <a:lnSpc>
                <a:spcPct val="100000"/>
              </a:lnSpc>
              <a:spcBef>
                <a:spcPts val="2000"/>
              </a:spcBef>
              <a:buNone/>
              <a:defRPr sz="24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887994" y="6891418"/>
            <a:ext cx="5594400" cy="518979"/>
          </a:xfrm>
          <a:prstGeom prst="rect">
            <a:avLst/>
          </a:prstGeom>
        </p:spPr>
        <p:txBody>
          <a:bodyPr wrap="square" tIns="72000" anchor="t">
            <a:spAutoFit/>
          </a:bodyPr>
          <a:lstStyle>
            <a:lvl1pPr marL="0" indent="0">
              <a:lnSpc>
                <a:spcPct val="100000"/>
              </a:lnSpc>
              <a:buNone/>
              <a:defRPr sz="2600" b="1" i="0">
                <a:solidFill>
                  <a:schemeClr val="tx1"/>
                </a:solidFill>
                <a:latin typeface="Equip Extended" panose="02000503030000020004" pitchFamily="2" charset="77"/>
              </a:defRPr>
            </a:lvl1pPr>
          </a:lstStyle>
          <a:p>
            <a:pPr lvl="0"/>
            <a:r>
              <a:rPr lang="en-GB"/>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1933560" y="2759917"/>
            <a:ext cx="1075936" cy="2554545"/>
          </a:xfrm>
          <a:prstGeom prst="rect">
            <a:avLst/>
          </a:prstGeom>
          <a:noFill/>
        </p:spPr>
        <p:txBody>
          <a:bodyPr wrap="none" rtlCol="0">
            <a:spAutoFit/>
          </a:bodyPr>
          <a:lstStyle/>
          <a:p>
            <a:r>
              <a:rPr lang="en-PT" sz="16000"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21205646" y="10103103"/>
            <a:ext cx="1257396" cy="2646878"/>
          </a:xfrm>
          <a:prstGeom prst="rect">
            <a:avLst/>
          </a:prstGeom>
          <a:noFill/>
        </p:spPr>
        <p:txBody>
          <a:bodyPr wrap="none" rtlCol="0" anchor="b">
            <a:noAutofit/>
          </a:bodyPr>
          <a:lstStyle/>
          <a:p>
            <a:r>
              <a:rPr lang="en-PT" sz="16000" b="1" i="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3887996" y="4542538"/>
            <a:ext cx="7725600" cy="1842418"/>
          </a:xfrm>
          <a:prstGeom prst="rect">
            <a:avLst/>
          </a:prstGeom>
        </p:spPr>
        <p:txBody>
          <a:bodyPr wrap="square" tIns="72000" anchor="b">
            <a:spAutoFit/>
          </a:bodyPr>
          <a:lstStyle>
            <a:lvl1pPr marL="0" indent="0">
              <a:lnSpc>
                <a:spcPct val="100000"/>
              </a:lnSpc>
              <a:buNone/>
              <a:defRPr sz="28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56814" y="6681840"/>
            <a:ext cx="1584000" cy="1584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12743184" y="8388364"/>
            <a:ext cx="5594400" cy="488201"/>
          </a:xfrm>
          <a:prstGeom prst="rect">
            <a:avLst/>
          </a:prstGeom>
        </p:spPr>
        <p:txBody>
          <a:bodyPr wrap="square" tIns="72000" anchor="t">
            <a:spAutoFit/>
          </a:bodyPr>
          <a:lstStyle>
            <a:lvl1pPr marL="0" indent="0">
              <a:lnSpc>
                <a:spcPct val="100000"/>
              </a:lnSpc>
              <a:spcBef>
                <a:spcPts val="2000"/>
              </a:spcBef>
              <a:buNone/>
              <a:defRPr sz="24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12743184" y="7741496"/>
            <a:ext cx="5594400" cy="518979"/>
          </a:xfrm>
          <a:prstGeom prst="rect">
            <a:avLst/>
          </a:prstGeom>
        </p:spPr>
        <p:txBody>
          <a:bodyPr wrap="square" tIns="72000" anchor="t">
            <a:spAutoFit/>
          </a:bodyPr>
          <a:lstStyle>
            <a:lvl1pPr marL="0" indent="0">
              <a:lnSpc>
                <a:spcPct val="100000"/>
              </a:lnSpc>
              <a:buNone/>
              <a:defRPr sz="260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12743186" y="5392616"/>
            <a:ext cx="7725600" cy="1842418"/>
          </a:xfrm>
          <a:prstGeom prst="rect">
            <a:avLst/>
          </a:prstGeom>
        </p:spPr>
        <p:txBody>
          <a:bodyPr wrap="square" tIns="72000" anchor="b">
            <a:spAutoFit/>
          </a:bodyPr>
          <a:lstStyle>
            <a:lvl1pPr marL="0" indent="0">
              <a:lnSpc>
                <a:spcPct val="100000"/>
              </a:lnSpc>
              <a:buNone/>
              <a:defRPr sz="28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8912004" y="7531918"/>
            <a:ext cx="1584000" cy="1584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1252799" y="962251"/>
            <a:ext cx="10130398" cy="857533"/>
          </a:xfrm>
          <a:prstGeom prst="rect">
            <a:avLst/>
          </a:prstGeom>
        </p:spPr>
        <p:txBody>
          <a:bodyPr tIns="72000" anchor="t">
            <a:spAutoFit/>
          </a:bodyPr>
          <a:lstStyle>
            <a:lvl1pPr>
              <a:lnSpc>
                <a:spcPct val="100000"/>
              </a:lnSpc>
              <a:defRPr sz="4800" b="1" i="0">
                <a:solidFill>
                  <a:schemeClr val="bg1"/>
                </a:solidFill>
                <a:latin typeface="Equip Extended" panose="02000503030000020004" pitchFamily="2" charset="77"/>
              </a:defRPr>
            </a:lvl1pPr>
          </a:lstStyle>
          <a:p>
            <a:r>
              <a:rPr lang="en-GB"/>
              <a:t>Edit title</a:t>
            </a:r>
            <a:endParaRPr lang="en-PT"/>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1252802" y="1860377"/>
            <a:ext cx="10130400" cy="611312"/>
          </a:xfrm>
          <a:prstGeom prst="rect">
            <a:avLst/>
          </a:prstGeom>
        </p:spPr>
        <p:txBody>
          <a:bodyPr wrap="square" tIns="72000" anchor="t">
            <a:spAutoFit/>
          </a:bodyPr>
          <a:lstStyle>
            <a:lvl1pPr marL="0" indent="0">
              <a:lnSpc>
                <a:spcPct val="100000"/>
              </a:lnSpc>
              <a:buNone/>
              <a:defRPr sz="3200" b="0" i="0">
                <a:solidFill>
                  <a:schemeClr val="bg1"/>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14564900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2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11383196" y="0"/>
            <a:ext cx="13000804" cy="1371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720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4020798" y="5204335"/>
            <a:ext cx="5594400" cy="457424"/>
          </a:xfrm>
          <a:prstGeom prst="rect">
            <a:avLst/>
          </a:prstGeom>
        </p:spPr>
        <p:txBody>
          <a:bodyPr wrap="square" tIns="72000" anchor="t">
            <a:spAutoFit/>
          </a:bodyPr>
          <a:lstStyle>
            <a:lvl1pPr marL="0" indent="0">
              <a:lnSpc>
                <a:spcPct val="100000"/>
              </a:lnSpc>
              <a:spcBef>
                <a:spcPts val="2000"/>
              </a:spcBef>
              <a:buNone/>
              <a:defRPr sz="22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4020798" y="4557466"/>
            <a:ext cx="5594400" cy="488201"/>
          </a:xfrm>
          <a:prstGeom prst="rect">
            <a:avLst/>
          </a:prstGeom>
        </p:spPr>
        <p:txBody>
          <a:bodyPr wrap="square" tIns="72000" anchor="t">
            <a:spAutoFit/>
          </a:bodyPr>
          <a:lstStyle>
            <a:lvl1pPr marL="0" indent="0">
              <a:lnSpc>
                <a:spcPct val="100000"/>
              </a:lnSpc>
              <a:buNone/>
              <a:defRPr sz="2400" b="1" i="0">
                <a:solidFill>
                  <a:schemeClr val="tx1"/>
                </a:solidFill>
                <a:latin typeface="Equip Extended" panose="02000503030000020004" pitchFamily="2" charset="77"/>
              </a:defRPr>
            </a:lvl1pPr>
          </a:lstStyle>
          <a:p>
            <a:pPr lvl="0"/>
            <a:r>
              <a:rPr lang="en-GB"/>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12666312" y="652389"/>
            <a:ext cx="1075936" cy="2554545"/>
          </a:xfrm>
          <a:prstGeom prst="rect">
            <a:avLst/>
          </a:prstGeom>
          <a:noFill/>
        </p:spPr>
        <p:txBody>
          <a:bodyPr wrap="none" rtlCol="0">
            <a:spAutoFit/>
          </a:bodyPr>
          <a:lstStyle/>
          <a:p>
            <a:r>
              <a:rPr lang="en-PT" sz="16000"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21850104" y="11252661"/>
            <a:ext cx="1257396" cy="2646878"/>
          </a:xfrm>
          <a:prstGeom prst="rect">
            <a:avLst/>
          </a:prstGeom>
          <a:noFill/>
        </p:spPr>
        <p:txBody>
          <a:bodyPr wrap="none" rtlCol="0" anchor="b">
            <a:noAutofit/>
          </a:bodyPr>
          <a:lstStyle/>
          <a:p>
            <a:r>
              <a:rPr lang="en-PT" sz="16000" b="1" i="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4020800" y="2440447"/>
            <a:ext cx="7725600" cy="1596197"/>
          </a:xfrm>
          <a:prstGeom prst="rect">
            <a:avLst/>
          </a:prstGeom>
        </p:spPr>
        <p:txBody>
          <a:bodyPr wrap="square" tIns="72000" anchor="t">
            <a:spAutoFit/>
          </a:bodyPr>
          <a:lstStyle>
            <a:lvl1pPr marL="0" indent="0">
              <a:lnSpc>
                <a:spcPct val="100000"/>
              </a:lnSpc>
              <a:buNone/>
              <a:defRPr sz="2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20189618" y="4347888"/>
            <a:ext cx="1584000" cy="1584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14020798" y="9588381"/>
            <a:ext cx="5594400" cy="457424"/>
          </a:xfrm>
          <a:prstGeom prst="rect">
            <a:avLst/>
          </a:prstGeom>
        </p:spPr>
        <p:txBody>
          <a:bodyPr wrap="square" tIns="72000" anchor="t">
            <a:spAutoFit/>
          </a:bodyPr>
          <a:lstStyle>
            <a:lvl1pPr marL="0" indent="0">
              <a:lnSpc>
                <a:spcPct val="100000"/>
              </a:lnSpc>
              <a:spcBef>
                <a:spcPts val="2000"/>
              </a:spcBef>
              <a:buNone/>
              <a:defRPr sz="22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14020798" y="8941512"/>
            <a:ext cx="5594400" cy="488201"/>
          </a:xfrm>
          <a:prstGeom prst="rect">
            <a:avLst/>
          </a:prstGeom>
        </p:spPr>
        <p:txBody>
          <a:bodyPr wrap="square" tIns="72000" anchor="t">
            <a:spAutoFit/>
          </a:bodyPr>
          <a:lstStyle>
            <a:lvl1pPr marL="0" indent="0">
              <a:lnSpc>
                <a:spcPct val="100000"/>
              </a:lnSpc>
              <a:buNone/>
              <a:defRPr sz="240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14020800" y="6824493"/>
            <a:ext cx="7725600" cy="1596197"/>
          </a:xfrm>
          <a:prstGeom prst="rect">
            <a:avLst/>
          </a:prstGeom>
        </p:spPr>
        <p:txBody>
          <a:bodyPr wrap="square" tIns="72000" anchor="t">
            <a:spAutoFit/>
          </a:bodyPr>
          <a:lstStyle>
            <a:lvl1pPr marL="0" indent="0">
              <a:lnSpc>
                <a:spcPct val="100000"/>
              </a:lnSpc>
              <a:buNone/>
              <a:defRPr sz="2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20189618" y="8731934"/>
            <a:ext cx="1584000" cy="1584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1278771" y="11753031"/>
            <a:ext cx="8664426"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1252801" y="3204500"/>
            <a:ext cx="8664426" cy="804816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1252800" y="962251"/>
            <a:ext cx="8664424" cy="857533"/>
          </a:xfrm>
          <a:prstGeom prst="rect">
            <a:avLst/>
          </a:prstGeom>
        </p:spPr>
        <p:txBody>
          <a:bodyPr wrap="square"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1252803" y="1860377"/>
            <a:ext cx="8664422"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38957248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2_4_Info Quotes Purp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11383196" y="0"/>
            <a:ext cx="13000804" cy="1371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720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4020798" y="5204335"/>
            <a:ext cx="5594400" cy="457424"/>
          </a:xfrm>
          <a:prstGeom prst="rect">
            <a:avLst/>
          </a:prstGeom>
        </p:spPr>
        <p:txBody>
          <a:bodyPr wrap="square" tIns="72000" anchor="t">
            <a:spAutoFit/>
          </a:bodyPr>
          <a:lstStyle>
            <a:lvl1pPr marL="0" indent="0">
              <a:lnSpc>
                <a:spcPct val="100000"/>
              </a:lnSpc>
              <a:spcBef>
                <a:spcPts val="2000"/>
              </a:spcBef>
              <a:buNone/>
              <a:defRPr sz="22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4020798" y="4557466"/>
            <a:ext cx="5594400" cy="488201"/>
          </a:xfrm>
          <a:prstGeom prst="rect">
            <a:avLst/>
          </a:prstGeom>
        </p:spPr>
        <p:txBody>
          <a:bodyPr wrap="square" tIns="72000" anchor="t">
            <a:spAutoFit/>
          </a:bodyPr>
          <a:lstStyle>
            <a:lvl1pPr marL="0" indent="0">
              <a:lnSpc>
                <a:spcPct val="100000"/>
              </a:lnSpc>
              <a:buNone/>
              <a:defRPr sz="2400" b="1" i="0">
                <a:solidFill>
                  <a:schemeClr val="tx1"/>
                </a:solidFill>
                <a:latin typeface="Equip Extended" panose="02000503030000020004" pitchFamily="2" charset="77"/>
              </a:defRPr>
            </a:lvl1pPr>
          </a:lstStyle>
          <a:p>
            <a:pPr lvl="0"/>
            <a:r>
              <a:rPr lang="en-GB"/>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12666312" y="652389"/>
            <a:ext cx="1075936" cy="2554545"/>
          </a:xfrm>
          <a:prstGeom prst="rect">
            <a:avLst/>
          </a:prstGeom>
          <a:noFill/>
        </p:spPr>
        <p:txBody>
          <a:bodyPr wrap="none" rtlCol="0">
            <a:spAutoFit/>
          </a:bodyPr>
          <a:lstStyle/>
          <a:p>
            <a:r>
              <a:rPr lang="en-PT" sz="16000"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21850104" y="11252661"/>
            <a:ext cx="1257396" cy="2646878"/>
          </a:xfrm>
          <a:prstGeom prst="rect">
            <a:avLst/>
          </a:prstGeom>
          <a:noFill/>
        </p:spPr>
        <p:txBody>
          <a:bodyPr wrap="none" rtlCol="0" anchor="b">
            <a:noAutofit/>
          </a:bodyPr>
          <a:lstStyle/>
          <a:p>
            <a:r>
              <a:rPr lang="en-PT" sz="16000" b="1" i="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4020800" y="2440447"/>
            <a:ext cx="7725600" cy="1596197"/>
          </a:xfrm>
          <a:prstGeom prst="rect">
            <a:avLst/>
          </a:prstGeom>
        </p:spPr>
        <p:txBody>
          <a:bodyPr wrap="square" tIns="72000" anchor="t">
            <a:spAutoFit/>
          </a:bodyPr>
          <a:lstStyle>
            <a:lvl1pPr marL="0" indent="0">
              <a:lnSpc>
                <a:spcPct val="100000"/>
              </a:lnSpc>
              <a:buNone/>
              <a:defRPr sz="2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20189618" y="4347888"/>
            <a:ext cx="1584000" cy="1584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14020798" y="9588381"/>
            <a:ext cx="5594400" cy="457424"/>
          </a:xfrm>
          <a:prstGeom prst="rect">
            <a:avLst/>
          </a:prstGeom>
        </p:spPr>
        <p:txBody>
          <a:bodyPr wrap="square" tIns="72000" anchor="t">
            <a:spAutoFit/>
          </a:bodyPr>
          <a:lstStyle>
            <a:lvl1pPr marL="0" indent="0">
              <a:lnSpc>
                <a:spcPct val="100000"/>
              </a:lnSpc>
              <a:spcBef>
                <a:spcPts val="2000"/>
              </a:spcBef>
              <a:buNone/>
              <a:defRPr sz="22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14020798" y="8941512"/>
            <a:ext cx="5594400" cy="488201"/>
          </a:xfrm>
          <a:prstGeom prst="rect">
            <a:avLst/>
          </a:prstGeom>
        </p:spPr>
        <p:txBody>
          <a:bodyPr wrap="square" tIns="72000" anchor="t">
            <a:spAutoFit/>
          </a:bodyPr>
          <a:lstStyle>
            <a:lvl1pPr marL="0" indent="0">
              <a:lnSpc>
                <a:spcPct val="100000"/>
              </a:lnSpc>
              <a:buNone/>
              <a:defRPr sz="240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14020800" y="6824493"/>
            <a:ext cx="7725600" cy="1596197"/>
          </a:xfrm>
          <a:prstGeom prst="rect">
            <a:avLst/>
          </a:prstGeom>
        </p:spPr>
        <p:txBody>
          <a:bodyPr wrap="square" tIns="72000" anchor="t">
            <a:spAutoFit/>
          </a:bodyPr>
          <a:lstStyle>
            <a:lvl1pPr marL="0" indent="0">
              <a:lnSpc>
                <a:spcPct val="100000"/>
              </a:lnSpc>
              <a:buNone/>
              <a:defRPr sz="2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20189618" y="8731934"/>
            <a:ext cx="1584000" cy="1584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1278771" y="11753031"/>
            <a:ext cx="8664426"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1252801" y="3204500"/>
            <a:ext cx="8664426" cy="804816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1252800" y="962251"/>
            <a:ext cx="8664424" cy="857533"/>
          </a:xfrm>
          <a:prstGeom prst="rect">
            <a:avLst/>
          </a:prstGeom>
        </p:spPr>
        <p:txBody>
          <a:bodyPr wrap="square"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1252803" y="1860377"/>
            <a:ext cx="8664422"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186927596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3_1_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1" y="7872548"/>
            <a:ext cx="9974422" cy="5843452"/>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9936000" y="4488151"/>
            <a:ext cx="10994400" cy="980644"/>
          </a:xfrm>
          <a:prstGeom prst="rect">
            <a:avLst/>
          </a:prstGeom>
        </p:spPr>
        <p:txBody>
          <a:bodyPr wrap="square" tIns="72000" anchor="b">
            <a:spAutoFit/>
          </a:bodyPr>
          <a:lstStyle>
            <a:lvl1pPr>
              <a:lnSpc>
                <a:spcPct val="100000"/>
              </a:lnSpc>
              <a:defRPr sz="5600" b="1" i="0">
                <a:solidFill>
                  <a:schemeClr val="tx2"/>
                </a:solidFill>
                <a:latin typeface="Equip Extended" panose="02000503030000020004" pitchFamily="2" charset="77"/>
              </a:defRPr>
            </a:lvl1pPr>
          </a:lstStyle>
          <a:p>
            <a:r>
              <a:rPr lang="en-GB"/>
              <a:t>Edit presenter name</a:t>
            </a:r>
            <a:endParaRPr lang="en-PT"/>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3456000" y="2995200"/>
            <a:ext cx="5760000" cy="5760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9936000" y="5755915"/>
            <a:ext cx="10992000" cy="549757"/>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2800" b="0" i="0">
                <a:solidFill>
                  <a:schemeClr val="tx2"/>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9936000" y="6467499"/>
            <a:ext cx="10992000" cy="549757"/>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2800" b="0" i="0">
                <a:solidFill>
                  <a:schemeClr val="tx2"/>
                </a:solidFill>
                <a:latin typeface="Equip Light" panose="02000503000000020004" pitchFamily="2" charset="77"/>
              </a:defRPr>
            </a:lvl1pPr>
          </a:lstStyle>
          <a:p>
            <a:pPr lvl="0"/>
            <a:r>
              <a:rPr lang="en-GB"/>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9936000" y="7179083"/>
            <a:ext cx="10992000" cy="549757"/>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2800" b="0" i="0">
                <a:solidFill>
                  <a:schemeClr val="tx2"/>
                </a:solidFill>
                <a:latin typeface="Equip Light" panose="02000503000000020004" pitchFamily="2" charset="77"/>
              </a:defRPr>
            </a:lvl1pPr>
          </a:lstStyle>
          <a:p>
            <a:pPr lvl="0"/>
            <a:r>
              <a:rPr lang="en-GB"/>
              <a:t>Edit social networks</a:t>
            </a:r>
          </a:p>
        </p:txBody>
      </p:sp>
      <p:sp>
        <p:nvSpPr>
          <p:cNvPr id="27" name="Text Placeholder 7">
            <a:extLst>
              <a:ext uri="{FF2B5EF4-FFF2-40B4-BE49-F238E27FC236}">
                <a16:creationId xmlns:a16="http://schemas.microsoft.com/office/drawing/2014/main" id="{ED6B39CA-A771-B745-857C-F277952DE3BD}"/>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51366252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4_1_Thank You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2" y="11753031"/>
            <a:ext cx="19535564"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22243" y="6394219"/>
            <a:ext cx="5788798" cy="927562"/>
          </a:xfrm>
          <a:prstGeom prst="rect">
            <a:avLst/>
          </a:prstGeom>
        </p:spPr>
        <p:txBody>
          <a:bodyPr wrap="square" anchor="ctr">
            <a:spAutoFit/>
          </a:bodyPr>
          <a:lstStyle>
            <a:lvl1pPr>
              <a:lnSpc>
                <a:spcPct val="80000"/>
              </a:lnSpc>
              <a:defRPr sz="6400" b="0" i="0">
                <a:solidFill>
                  <a:schemeClr val="tx2"/>
                </a:solidFill>
                <a:latin typeface="Equip Extended Medium" panose="0200060300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1278772" y="10836006"/>
            <a:ext cx="19535564" cy="586108"/>
          </a:xfrm>
        </p:spPr>
        <p:txBody>
          <a:bodyPr tIns="108000" anchor="ctr">
            <a:spAutoFit/>
          </a:bodyPr>
          <a:lstStyle>
            <a:lvl1pPr marL="0" indent="0">
              <a:lnSpc>
                <a:spcPct val="100000"/>
              </a:lnSpc>
              <a:buNone/>
              <a:defRPr sz="2800" b="0" i="0">
                <a:solidFill>
                  <a:schemeClr val="tx2"/>
                </a:solidFill>
                <a:latin typeface="Equip Extended Light" panose="02000503000000020004" pitchFamily="2" charset="77"/>
              </a:defRPr>
            </a:lvl1pPr>
          </a:lstStyle>
          <a:p>
            <a:pPr lvl="0"/>
            <a:r>
              <a:rPr lang="en-GB"/>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8450881" y="3994952"/>
            <a:ext cx="7482242" cy="5726096"/>
          </a:xfrm>
          <a:prstGeom prst="rect">
            <a:avLst/>
          </a:prstGeom>
          <a:ln w="12700">
            <a:miter lim="400000"/>
          </a:ln>
        </p:spPr>
      </p:pic>
    </p:spTree>
    <p:extLst>
      <p:ext uri="{BB962C8B-B14F-4D97-AF65-F5344CB8AC3E}">
        <p14:creationId xmlns:p14="http://schemas.microsoft.com/office/powerpoint/2010/main" val="337187255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4_2_Thank You Blue">
    <p:bg>
      <p:bgPr>
        <a:solidFill>
          <a:schemeClr val="accent4"/>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2" y="11753031"/>
            <a:ext cx="19535564" cy="996950"/>
          </a:xfrm>
        </p:spPr>
        <p:txBody>
          <a:bodyPr anchor="ctr">
            <a:norm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22243" y="6394219"/>
            <a:ext cx="5788798" cy="927562"/>
          </a:xfrm>
          <a:prstGeom prst="rect">
            <a:avLst/>
          </a:prstGeom>
        </p:spPr>
        <p:txBody>
          <a:bodyPr wrap="square" anchor="ctr">
            <a:spAutoFit/>
          </a:bodyPr>
          <a:lstStyle>
            <a:lvl1pPr>
              <a:lnSpc>
                <a:spcPct val="80000"/>
              </a:lnSpc>
              <a:defRPr sz="6400" b="0" i="0">
                <a:solidFill>
                  <a:schemeClr val="bg1"/>
                </a:solidFill>
                <a:latin typeface="Equip Extended Medium" panose="0200060300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1278772" y="10836006"/>
            <a:ext cx="19535564" cy="586108"/>
          </a:xfrm>
        </p:spPr>
        <p:txBody>
          <a:bodyPr tIns="108000" anchor="ctr">
            <a:spAutoFit/>
          </a:bodyPr>
          <a:lstStyle>
            <a:lvl1pPr marL="0" indent="0">
              <a:lnSpc>
                <a:spcPct val="100000"/>
              </a:lnSpc>
              <a:buNone/>
              <a:defRPr sz="2800" b="0" i="0">
                <a:solidFill>
                  <a:schemeClr val="bg1"/>
                </a:solidFill>
                <a:latin typeface="Equip Extended Light" panose="02000503000000020004" pitchFamily="2" charset="77"/>
              </a:defRPr>
            </a:lvl1pPr>
          </a:lstStyle>
          <a:p>
            <a:pPr lvl="0"/>
            <a:r>
              <a:rPr lang="en-GB"/>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8450881" y="3994952"/>
            <a:ext cx="7482242" cy="5726096"/>
          </a:xfrm>
          <a:prstGeom prst="rect">
            <a:avLst/>
          </a:prstGeom>
          <a:ln w="12700">
            <a:miter lim="400000"/>
          </a:ln>
        </p:spPr>
      </p:pic>
    </p:spTree>
    <p:extLst>
      <p:ext uri="{BB962C8B-B14F-4D97-AF65-F5344CB8AC3E}">
        <p14:creationId xmlns:p14="http://schemas.microsoft.com/office/powerpoint/2010/main" val="308191043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5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p:nvPicPr>
        <p:blipFill rotWithShape="1">
          <a:blip r:embed="rId2" cstate="email">
            <a:alphaModFix amt="13000"/>
            <a:extLst>
              <a:ext uri="{28A0092B-C50C-407E-A947-70E740481C1C}">
                <a14:useLocalDpi xmlns:a14="http://schemas.microsoft.com/office/drawing/2010/main"/>
              </a:ext>
            </a:extLst>
          </a:blip>
          <a:srcRect/>
          <a:stretch/>
        </p:blipFill>
        <p:spPr>
          <a:xfrm>
            <a:off x="1" y="8695638"/>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1252797" y="962251"/>
            <a:ext cx="13895998" cy="857533"/>
          </a:xfrm>
          <a:prstGeom prst="rect">
            <a:avLst/>
          </a:prstGeom>
        </p:spPr>
        <p:txBody>
          <a:bodyPr wrap="square" tIns="72000" anchor="t">
            <a:spAutoFit/>
          </a:bodyPr>
          <a:lstStyle>
            <a:lvl1pPr>
              <a:lnSpc>
                <a:spcPct val="100000"/>
              </a:lnSpc>
              <a:defRPr sz="4800" b="1" i="0">
                <a:solidFill>
                  <a:srgbClr val="060320"/>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1252803" y="1860377"/>
            <a:ext cx="13895998" cy="611312"/>
          </a:xfrm>
          <a:prstGeom prst="rect">
            <a:avLst/>
          </a:prstGeom>
        </p:spPr>
        <p:txBody>
          <a:bodyPr wrap="square" tIns="72000" anchor="t">
            <a:spAutoFit/>
          </a:bodyPr>
          <a:lstStyle>
            <a:lvl1pPr marL="0" indent="0">
              <a:lnSpc>
                <a:spcPct val="100000"/>
              </a:lnSpc>
              <a:buNone/>
              <a:defRPr sz="3200" b="0" i="0">
                <a:solidFill>
                  <a:srgbClr val="060320"/>
                </a:solidFill>
                <a:latin typeface="Equip Extended Light" panose="02000503000000020004" pitchFamily="2" charset="77"/>
              </a:defRPr>
            </a:lvl1pPr>
          </a:lstStyle>
          <a:p>
            <a:pPr lvl="0"/>
            <a:r>
              <a:rPr lang="en-GB"/>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3409944" y="4872407"/>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3409949" y="4224222"/>
            <a:ext cx="8203650" cy="734423"/>
          </a:xfrm>
          <a:prstGeom prst="rect">
            <a:avLst/>
          </a:prstGeom>
        </p:spPr>
        <p:txBody>
          <a:bodyPr wrap="square" tIns="72000" anchor="t">
            <a:spAutoFit/>
          </a:bodyPr>
          <a:lstStyle>
            <a:lvl1pPr marL="0" indent="0">
              <a:lnSpc>
                <a:spcPct val="100000"/>
              </a:lnSpc>
              <a:buNone/>
              <a:defRPr sz="4000" b="1" i="0">
                <a:solidFill>
                  <a:schemeClr val="tx1"/>
                </a:solidFill>
                <a:latin typeface="Equip Extended" panose="02000503030000020004" pitchFamily="2" charset="77"/>
              </a:defRPr>
            </a:lvl1pPr>
          </a:lstStyle>
          <a:p>
            <a:pPr lvl="0"/>
            <a:r>
              <a:rPr lang="en-GB"/>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2159993" y="4224222"/>
            <a:ext cx="1249950" cy="734423"/>
          </a:xfrm>
          <a:prstGeom prst="rect">
            <a:avLst/>
          </a:prstGeom>
        </p:spPr>
        <p:txBody>
          <a:bodyPr wrap="square" tIns="72000" anchor="t">
            <a:spAutoFit/>
          </a:bodyPr>
          <a:lstStyle>
            <a:lvl1pPr marL="0" indent="0" algn="r">
              <a:lnSpc>
                <a:spcPct val="100000"/>
              </a:lnSpc>
              <a:buNone/>
              <a:defRPr sz="4000" b="1" i="0">
                <a:solidFill>
                  <a:srgbClr val="00DBA9"/>
                </a:solidFill>
                <a:latin typeface="Equip Extended" panose="02000503030000020004" pitchFamily="2" charset="77"/>
              </a:defRPr>
            </a:lvl1pPr>
          </a:lstStyle>
          <a:p>
            <a:pPr lvl="0"/>
            <a:r>
              <a:rPr lang="en-GB"/>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14015546" y="4879425"/>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14015551" y="4231240"/>
            <a:ext cx="8203650" cy="734423"/>
          </a:xfrm>
          <a:prstGeom prst="rect">
            <a:avLst/>
          </a:prstGeom>
        </p:spPr>
        <p:txBody>
          <a:bodyPr wrap="square" tIns="72000" anchor="t">
            <a:spAutoFit/>
          </a:bodyPr>
          <a:lstStyle>
            <a:lvl1pPr marL="0" indent="0">
              <a:lnSpc>
                <a:spcPct val="100000"/>
              </a:lnSpc>
              <a:buNone/>
              <a:defRPr sz="4000" b="1" i="0">
                <a:solidFill>
                  <a:schemeClr val="tx1"/>
                </a:solidFill>
                <a:latin typeface="Equip Extended" panose="02000503030000020004" pitchFamily="2" charset="77"/>
              </a:defRPr>
            </a:lvl1pPr>
          </a:lstStyle>
          <a:p>
            <a:pPr lvl="0"/>
            <a:r>
              <a:rPr lang="en-GB"/>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12765595" y="4231240"/>
            <a:ext cx="1249950" cy="734423"/>
          </a:xfrm>
          <a:prstGeom prst="rect">
            <a:avLst/>
          </a:prstGeom>
        </p:spPr>
        <p:txBody>
          <a:bodyPr wrap="square" tIns="72000" anchor="t">
            <a:spAutoFit/>
          </a:bodyPr>
          <a:lstStyle>
            <a:lvl1pPr marL="0" indent="0" algn="r">
              <a:lnSpc>
                <a:spcPct val="100000"/>
              </a:lnSpc>
              <a:buNone/>
              <a:defRPr sz="4000" b="1" i="0">
                <a:solidFill>
                  <a:srgbClr val="00DBA9"/>
                </a:solidFill>
                <a:latin typeface="Equip Extended" panose="02000503030000020004" pitchFamily="2" charset="77"/>
              </a:defRPr>
            </a:lvl1pPr>
          </a:lstStyle>
          <a:p>
            <a:pPr lvl="0"/>
            <a:r>
              <a:rPr lang="en-GB"/>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3409944" y="7044107"/>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3409949" y="6395922"/>
            <a:ext cx="8203650" cy="734423"/>
          </a:xfrm>
          <a:prstGeom prst="rect">
            <a:avLst/>
          </a:prstGeom>
        </p:spPr>
        <p:txBody>
          <a:bodyPr wrap="square" tIns="72000" anchor="t">
            <a:spAutoFit/>
          </a:bodyPr>
          <a:lstStyle>
            <a:lvl1pPr marL="0" indent="0">
              <a:lnSpc>
                <a:spcPct val="100000"/>
              </a:lnSpc>
              <a:buNone/>
              <a:defRPr sz="4000" b="1" i="0">
                <a:solidFill>
                  <a:schemeClr val="tx1"/>
                </a:solidFill>
                <a:latin typeface="Equip Extended" panose="02000503030000020004" pitchFamily="2" charset="77"/>
              </a:defRPr>
            </a:lvl1pPr>
          </a:lstStyle>
          <a:p>
            <a:pPr lvl="0"/>
            <a:r>
              <a:rPr lang="en-GB"/>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2159993" y="6395922"/>
            <a:ext cx="1249950" cy="734423"/>
          </a:xfrm>
          <a:prstGeom prst="rect">
            <a:avLst/>
          </a:prstGeom>
        </p:spPr>
        <p:txBody>
          <a:bodyPr wrap="square" tIns="72000" anchor="t">
            <a:spAutoFit/>
          </a:bodyPr>
          <a:lstStyle>
            <a:lvl1pPr marL="0" indent="0" algn="r">
              <a:lnSpc>
                <a:spcPct val="100000"/>
              </a:lnSpc>
              <a:buNone/>
              <a:defRPr sz="4000" b="1" i="0">
                <a:solidFill>
                  <a:srgbClr val="00DBA9"/>
                </a:solidFill>
                <a:latin typeface="Equip Extended" panose="02000503030000020004" pitchFamily="2" charset="77"/>
              </a:defRPr>
            </a:lvl1pPr>
          </a:lstStyle>
          <a:p>
            <a:pPr lvl="0"/>
            <a:r>
              <a:rPr lang="en-GB"/>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14015546" y="7051125"/>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14015551" y="6402940"/>
            <a:ext cx="8203650" cy="734423"/>
          </a:xfrm>
          <a:prstGeom prst="rect">
            <a:avLst/>
          </a:prstGeom>
        </p:spPr>
        <p:txBody>
          <a:bodyPr wrap="square" tIns="72000" anchor="t">
            <a:spAutoFit/>
          </a:bodyPr>
          <a:lstStyle>
            <a:lvl1pPr marL="0" indent="0">
              <a:lnSpc>
                <a:spcPct val="100000"/>
              </a:lnSpc>
              <a:buNone/>
              <a:defRPr sz="4000" b="1" i="0">
                <a:solidFill>
                  <a:schemeClr val="tx1"/>
                </a:solidFill>
                <a:latin typeface="Equip Extended" panose="02000503030000020004" pitchFamily="2" charset="77"/>
              </a:defRPr>
            </a:lvl1pPr>
          </a:lstStyle>
          <a:p>
            <a:pPr lvl="0"/>
            <a:r>
              <a:rPr lang="en-GB"/>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12765595" y="6402940"/>
            <a:ext cx="1249950" cy="734423"/>
          </a:xfrm>
          <a:prstGeom prst="rect">
            <a:avLst/>
          </a:prstGeom>
        </p:spPr>
        <p:txBody>
          <a:bodyPr wrap="square" tIns="72000" anchor="t">
            <a:spAutoFit/>
          </a:bodyPr>
          <a:lstStyle>
            <a:lvl1pPr marL="0" indent="0" algn="r">
              <a:lnSpc>
                <a:spcPct val="100000"/>
              </a:lnSpc>
              <a:buNone/>
              <a:defRPr sz="4000" b="1" i="0">
                <a:solidFill>
                  <a:srgbClr val="00DBA9"/>
                </a:solidFill>
                <a:latin typeface="Equip Extended" panose="02000503030000020004" pitchFamily="2" charset="77"/>
              </a:defRPr>
            </a:lvl1pPr>
          </a:lstStyle>
          <a:p>
            <a:pPr lvl="0"/>
            <a:r>
              <a:rPr lang="en-GB"/>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3409944" y="9043127"/>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3409949" y="8394942"/>
            <a:ext cx="8203650" cy="734423"/>
          </a:xfrm>
          <a:prstGeom prst="rect">
            <a:avLst/>
          </a:prstGeom>
        </p:spPr>
        <p:txBody>
          <a:bodyPr wrap="square" tIns="72000" anchor="t">
            <a:spAutoFit/>
          </a:bodyPr>
          <a:lstStyle>
            <a:lvl1pPr marL="0" indent="0">
              <a:lnSpc>
                <a:spcPct val="100000"/>
              </a:lnSpc>
              <a:buNone/>
              <a:defRPr sz="4000" b="1" i="0">
                <a:solidFill>
                  <a:schemeClr val="tx1"/>
                </a:solidFill>
                <a:latin typeface="Equip Extended" panose="02000503030000020004" pitchFamily="2" charset="77"/>
              </a:defRPr>
            </a:lvl1pPr>
          </a:lstStyle>
          <a:p>
            <a:pPr lvl="0"/>
            <a:r>
              <a:rPr lang="en-GB"/>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2159993" y="8394942"/>
            <a:ext cx="1249950" cy="734423"/>
          </a:xfrm>
          <a:prstGeom prst="rect">
            <a:avLst/>
          </a:prstGeom>
        </p:spPr>
        <p:txBody>
          <a:bodyPr wrap="square" tIns="72000" anchor="t">
            <a:spAutoFit/>
          </a:bodyPr>
          <a:lstStyle>
            <a:lvl1pPr marL="0" indent="0" algn="r">
              <a:lnSpc>
                <a:spcPct val="100000"/>
              </a:lnSpc>
              <a:buNone/>
              <a:defRPr sz="4000" b="1" i="0">
                <a:solidFill>
                  <a:srgbClr val="00DBA9"/>
                </a:solidFill>
                <a:latin typeface="Equip Extended" panose="02000503030000020004" pitchFamily="2" charset="77"/>
              </a:defRPr>
            </a:lvl1pPr>
          </a:lstStyle>
          <a:p>
            <a:pPr lvl="0"/>
            <a:r>
              <a:rPr lang="en-GB"/>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14015546" y="9050145"/>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14015551" y="8401960"/>
            <a:ext cx="8203650" cy="734423"/>
          </a:xfrm>
          <a:prstGeom prst="rect">
            <a:avLst/>
          </a:prstGeom>
        </p:spPr>
        <p:txBody>
          <a:bodyPr wrap="square" tIns="72000" anchor="t">
            <a:spAutoFit/>
          </a:bodyPr>
          <a:lstStyle>
            <a:lvl1pPr marL="0" indent="0">
              <a:lnSpc>
                <a:spcPct val="100000"/>
              </a:lnSpc>
              <a:buNone/>
              <a:defRPr sz="4000" b="1" i="0">
                <a:solidFill>
                  <a:schemeClr val="tx1"/>
                </a:solidFill>
                <a:latin typeface="Equip Extended" panose="02000503030000020004" pitchFamily="2" charset="77"/>
              </a:defRPr>
            </a:lvl1pPr>
          </a:lstStyle>
          <a:p>
            <a:pPr lvl="0"/>
            <a:r>
              <a:rPr lang="en-GB"/>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12765595" y="8401960"/>
            <a:ext cx="1249950" cy="734423"/>
          </a:xfrm>
          <a:prstGeom prst="rect">
            <a:avLst/>
          </a:prstGeom>
        </p:spPr>
        <p:txBody>
          <a:bodyPr wrap="square" tIns="72000" anchor="t">
            <a:spAutoFit/>
          </a:bodyPr>
          <a:lstStyle>
            <a:lvl1pPr marL="0" indent="0" algn="r">
              <a:lnSpc>
                <a:spcPct val="100000"/>
              </a:lnSpc>
              <a:buNone/>
              <a:defRPr sz="4000" b="1" i="0">
                <a:solidFill>
                  <a:srgbClr val="00DBA9"/>
                </a:solidFill>
                <a:latin typeface="Equip Extended" panose="02000503030000020004" pitchFamily="2" charset="77"/>
              </a:defRPr>
            </a:lvl1pPr>
          </a:lstStyle>
          <a:p>
            <a:pPr lvl="0"/>
            <a:r>
              <a:rPr lang="en-GB"/>
              <a:t>Nr.</a:t>
            </a:r>
          </a:p>
        </p:txBody>
      </p:sp>
    </p:spTree>
    <p:extLst>
      <p:ext uri="{BB962C8B-B14F-4D97-AF65-F5344CB8AC3E}">
        <p14:creationId xmlns:p14="http://schemas.microsoft.com/office/powerpoint/2010/main" val="173794621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645398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2_Title Blue">
    <p:bg>
      <p:bgPr>
        <a:solidFill>
          <a:schemeClr val="accent4"/>
        </a:solidFill>
        <a:effectLst/>
      </p:bgPr>
    </p:bg>
    <p:spTree>
      <p:nvGrpSpPr>
        <p:cNvPr id="1" name=""/>
        <p:cNvGrpSpPr/>
        <p:nvPr/>
      </p:nvGrpSpPr>
      <p:grpSpPr>
        <a:xfrm>
          <a:off x="0" y="0"/>
          <a:ext cx="0" cy="0"/>
          <a:chOff x="0" y="0"/>
          <a:chExt cx="0" cy="0"/>
        </a:xfrm>
      </p:grpSpPr>
      <p:pic>
        <p:nvPicPr>
          <p:cNvPr id="7" name="r1Artboard 3 copy 7edsw.pdf" descr="r1Artboard 3 copy 7edsw.pdf">
            <a:extLst>
              <a:ext uri="{FF2B5EF4-FFF2-40B4-BE49-F238E27FC236}">
                <a16:creationId xmlns:a16="http://schemas.microsoft.com/office/drawing/2014/main" id="{5704F5EE-4D8D-FE42-A8A0-366BC149FCB1}"/>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7579200" y="0"/>
            <a:ext cx="16804800" cy="13716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271597" y="5661611"/>
            <a:ext cx="19343966" cy="3024546"/>
          </a:xfrm>
          <a:prstGeom prst="rect">
            <a:avLst/>
          </a:prstGeom>
        </p:spPr>
        <p:txBody>
          <a:bodyPr wrap="square" lIns="0" anchor="ctr">
            <a:noAutofit/>
          </a:bodyPr>
          <a:lstStyle>
            <a:lvl1pPr>
              <a:lnSpc>
                <a:spcPts val="20000"/>
              </a:lnSpc>
              <a:defRPr sz="24000" b="1" i="0">
                <a:solidFill>
                  <a:schemeClr val="bg1"/>
                </a:solidFill>
                <a:latin typeface="Equip Extended" panose="02000503030000020004" pitchFamily="2" charset="77"/>
              </a:defRPr>
            </a:lvl1pPr>
          </a:lstStyle>
          <a:p>
            <a:r>
              <a:rPr lang="en-GB"/>
              <a:t>Edit title</a:t>
            </a:r>
            <a:endParaRPr lang="en-PT"/>
          </a:p>
        </p:txBody>
      </p:sp>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80000" y="3"/>
            <a:ext cx="3960000" cy="2970002"/>
          </a:xfrm>
          <a:prstGeom prst="rect">
            <a:avLst/>
          </a:prstGeom>
        </p:spPr>
      </p:pic>
      <p:sp>
        <p:nvSpPr>
          <p:cNvPr id="2" name="Slide Number Placeholder 1">
            <a:extLst>
              <a:ext uri="{FF2B5EF4-FFF2-40B4-BE49-F238E27FC236}">
                <a16:creationId xmlns:a16="http://schemas.microsoft.com/office/drawing/2014/main" id="{A7510BDF-9BC5-8B4C-B600-78F969AE0A6E}"/>
              </a:ext>
            </a:extLst>
          </p:cNvPr>
          <p:cNvSpPr>
            <a:spLocks noGrp="1"/>
          </p:cNvSpPr>
          <p:nvPr>
            <p:ph type="sldNum" sz="quarter" idx="10"/>
          </p:nvPr>
        </p:nvSpPr>
        <p:spPr>
          <a:xfrm>
            <a:off x="16820602" y="12712701"/>
            <a:ext cx="5486400" cy="730250"/>
          </a:xfrm>
          <a:prstGeom prst="rect">
            <a:avLst/>
          </a:prstGeom>
        </p:spPr>
        <p:txBody>
          <a:bodyPr/>
          <a:lstStyle>
            <a:lvl1pPr>
              <a:defRPr>
                <a:solidFill>
                  <a:schemeClr val="bg1"/>
                </a:solidFil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23619921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1_Section Big 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cstate="print">
            <a:alphaModFix amt="76000"/>
            <a:extLst>
              <a:ext uri="{28A0092B-C50C-407E-A947-70E740481C1C}">
                <a14:useLocalDpi xmlns:a14="http://schemas.microsoft.com/office/drawing/2010/main"/>
              </a:ext>
            </a:extLst>
          </a:blip>
          <a:srcRect l="-127" t="37299" r="51849" b="14438"/>
          <a:stretch/>
        </p:blipFill>
        <p:spPr>
          <a:xfrm>
            <a:off x="7517276" y="0"/>
            <a:ext cx="16866724" cy="13716000"/>
          </a:xfrm>
          <a:prstGeom prst="rect">
            <a:avLst/>
          </a:prstGeom>
          <a:ln w="12700">
            <a:miter lim="400000"/>
          </a:ln>
        </p:spPr>
      </p:pic>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80000" y="0"/>
            <a:ext cx="3964800" cy="2973600"/>
          </a:xfrm>
          <a:prstGeom prst="rect">
            <a:avLst/>
          </a:prstGeom>
        </p:spPr>
      </p:pic>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1274494" y="5939823"/>
            <a:ext cx="19535564" cy="2400658"/>
          </a:xfrm>
          <a:prstGeom prst="rect">
            <a:avLst/>
          </a:prstGeom>
        </p:spPr>
        <p:txBody>
          <a:bodyPr lIns="72000" anchor="b">
            <a:noAutofit/>
          </a:bodyPr>
          <a:lstStyle>
            <a:lvl1pPr>
              <a:lnSpc>
                <a:spcPct val="100000"/>
              </a:lnSpc>
              <a:defRPr sz="14400" b="1" i="0">
                <a:solidFill>
                  <a:schemeClr val="tx2"/>
                </a:solidFill>
                <a:latin typeface="Equip Extended" panose="02000503030000020004" pitchFamily="2" charset="77"/>
              </a:defRPr>
            </a:lvl1pPr>
          </a:lstStyle>
          <a:p>
            <a:r>
              <a:rPr lang="en-GB"/>
              <a:t>Edit section title</a:t>
            </a:r>
            <a:endParaRPr lang="en-PT"/>
          </a:p>
        </p:txBody>
      </p:sp>
      <p:sp>
        <p:nvSpPr>
          <p:cNvPr id="11" name="Text Placeholder 7">
            <a:extLst>
              <a:ext uri="{FF2B5EF4-FFF2-40B4-BE49-F238E27FC236}">
                <a16:creationId xmlns:a16="http://schemas.microsoft.com/office/drawing/2014/main" id="{38CE6A59-6A7F-4940-BAB6-1C91D2507FFA}"/>
              </a:ext>
            </a:extLst>
          </p:cNvPr>
          <p:cNvSpPr>
            <a:spLocks noGrp="1"/>
          </p:cNvSpPr>
          <p:nvPr>
            <p:ph type="body" sz="quarter" idx="13" hasCustomPrompt="1"/>
          </p:nvPr>
        </p:nvSpPr>
        <p:spPr>
          <a:xfrm>
            <a:off x="1278772" y="8814850"/>
            <a:ext cx="19535564" cy="925996"/>
          </a:xfrm>
        </p:spPr>
        <p:txBody>
          <a:bodyPr wrap="square" tIns="108000" anchor="t">
            <a:noAutofit/>
          </a:bodyPr>
          <a:lstStyle>
            <a:lvl1pPr marL="0" indent="0">
              <a:lnSpc>
                <a:spcPct val="100000"/>
              </a:lnSpc>
              <a:buNone/>
              <a:defRPr sz="4000" b="0" i="0">
                <a:solidFill>
                  <a:schemeClr val="tx2"/>
                </a:solidFill>
                <a:latin typeface="Equip Extended Thin" panose="02000503030000020004" pitchFamily="2" charset="77"/>
              </a:defRPr>
            </a:lvl1pPr>
          </a:lstStyle>
          <a:p>
            <a:pPr lvl="0"/>
            <a:r>
              <a:rPr lang="en-GB"/>
              <a:t>Edit description</a:t>
            </a:r>
          </a:p>
        </p:txBody>
      </p:sp>
      <p:sp>
        <p:nvSpPr>
          <p:cNvPr id="2" name="Slide Number Placeholder 1">
            <a:extLst>
              <a:ext uri="{FF2B5EF4-FFF2-40B4-BE49-F238E27FC236}">
                <a16:creationId xmlns:a16="http://schemas.microsoft.com/office/drawing/2014/main" id="{D894A52D-C3AA-5A43-B1CB-4C31A9DE1530}"/>
              </a:ext>
            </a:extLst>
          </p:cNvPr>
          <p:cNvSpPr>
            <a:spLocks noGrp="1"/>
          </p:cNvSpPr>
          <p:nvPr>
            <p:ph type="sldNum" sz="quarter" idx="14"/>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1746865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Section Divider">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039959B8-4B72-8502-0C3B-F3DD650F8610}"/>
              </a:ext>
            </a:extLst>
          </p:cNvPr>
          <p:cNvSpPr/>
          <p:nvPr userDrawn="1"/>
        </p:nvSpPr>
        <p:spPr>
          <a:xfrm>
            <a:off x="3265488" y="0"/>
            <a:ext cx="9779000" cy="13712825"/>
          </a:xfrm>
          <a:custGeom>
            <a:avLst/>
            <a:gdLst>
              <a:gd name="connsiteX0" fmla="*/ 406516 w 1150517"/>
              <a:gd name="connsiteY0" fmla="*/ 1613165 h 1613164"/>
              <a:gd name="connsiteX1" fmla="*/ 0 w 1150517"/>
              <a:gd name="connsiteY1" fmla="*/ 1613165 h 1613164"/>
              <a:gd name="connsiteX2" fmla="*/ 0 w 1150517"/>
              <a:gd name="connsiteY2" fmla="*/ 0 h 1613164"/>
              <a:gd name="connsiteX3" fmla="*/ 1150517 w 1150517"/>
              <a:gd name="connsiteY3" fmla="*/ 0 h 1613164"/>
            </a:gdLst>
            <a:ahLst/>
            <a:cxnLst>
              <a:cxn ang="0">
                <a:pos x="connsiteX0" y="connsiteY0"/>
              </a:cxn>
              <a:cxn ang="0">
                <a:pos x="connsiteX1" y="connsiteY1"/>
              </a:cxn>
              <a:cxn ang="0">
                <a:pos x="connsiteX2" y="connsiteY2"/>
              </a:cxn>
              <a:cxn ang="0">
                <a:pos x="connsiteX3" y="connsiteY3"/>
              </a:cxn>
            </a:cxnLst>
            <a:rect l="l" t="t" r="r" b="b"/>
            <a:pathLst>
              <a:path w="1150517" h="1613164">
                <a:moveTo>
                  <a:pt x="406516" y="1613165"/>
                </a:moveTo>
                <a:lnTo>
                  <a:pt x="0" y="1613165"/>
                </a:lnTo>
                <a:lnTo>
                  <a:pt x="0" y="0"/>
                </a:lnTo>
                <a:lnTo>
                  <a:pt x="1150517"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Freeform: Shape 2">
            <a:extLst>
              <a:ext uri="{FF2B5EF4-FFF2-40B4-BE49-F238E27FC236}">
                <a16:creationId xmlns:a16="http://schemas.microsoft.com/office/drawing/2014/main" id="{2E18AA65-E29C-06D1-32E4-26A7E64AFCCF}"/>
              </a:ext>
            </a:extLst>
          </p:cNvPr>
          <p:cNvSpPr/>
          <p:nvPr userDrawn="1"/>
        </p:nvSpPr>
        <p:spPr>
          <a:xfrm>
            <a:off x="1744663" y="3175"/>
            <a:ext cx="9780587" cy="13712825"/>
          </a:xfrm>
          <a:custGeom>
            <a:avLst/>
            <a:gdLst>
              <a:gd name="connsiteX0" fmla="*/ 406516 w 1150517"/>
              <a:gd name="connsiteY0" fmla="*/ 1613165 h 1613164"/>
              <a:gd name="connsiteX1" fmla="*/ 0 w 1150517"/>
              <a:gd name="connsiteY1" fmla="*/ 1613165 h 1613164"/>
              <a:gd name="connsiteX2" fmla="*/ 0 w 1150517"/>
              <a:gd name="connsiteY2" fmla="*/ 0 h 1613164"/>
              <a:gd name="connsiteX3" fmla="*/ 1150517 w 1150517"/>
              <a:gd name="connsiteY3" fmla="*/ 0 h 1613164"/>
            </a:gdLst>
            <a:ahLst/>
            <a:cxnLst>
              <a:cxn ang="0">
                <a:pos x="connsiteX0" y="connsiteY0"/>
              </a:cxn>
              <a:cxn ang="0">
                <a:pos x="connsiteX1" y="connsiteY1"/>
              </a:cxn>
              <a:cxn ang="0">
                <a:pos x="connsiteX2" y="connsiteY2"/>
              </a:cxn>
              <a:cxn ang="0">
                <a:pos x="connsiteX3" y="connsiteY3"/>
              </a:cxn>
            </a:cxnLst>
            <a:rect l="l" t="t" r="r" b="b"/>
            <a:pathLst>
              <a:path w="1150517" h="1613164">
                <a:moveTo>
                  <a:pt x="406516" y="1613165"/>
                </a:moveTo>
                <a:lnTo>
                  <a:pt x="0" y="1613165"/>
                </a:lnTo>
                <a:lnTo>
                  <a:pt x="0" y="0"/>
                </a:lnTo>
                <a:lnTo>
                  <a:pt x="1150517"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4" name="Google Shape;64;p15">
            <a:extLst>
              <a:ext uri="{FF2B5EF4-FFF2-40B4-BE49-F238E27FC236}">
                <a16:creationId xmlns:a16="http://schemas.microsoft.com/office/drawing/2014/main" id="{9F8ACE11-170C-C191-689B-F9C3F7E18A82}"/>
              </a:ext>
            </a:extLst>
          </p:cNvPr>
          <p:cNvPicPr preferRelativeResize="0">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914938" y="-277813"/>
            <a:ext cx="6469062"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icture Placeholder 7"/>
          <p:cNvSpPr>
            <a:spLocks noGrp="1"/>
          </p:cNvSpPr>
          <p:nvPr>
            <p:ph type="pic" sz="quarter" idx="16"/>
          </p:nvPr>
        </p:nvSpPr>
        <p:spPr>
          <a:xfrm>
            <a:off x="0" y="0"/>
            <a:ext cx="13742675" cy="13713042"/>
          </a:xfrm>
          <a:custGeom>
            <a:avLst/>
            <a:gdLst>
              <a:gd name="connsiteX0" fmla="*/ 6890605 w 13742675"/>
              <a:gd name="connsiteY0" fmla="*/ 6834296 h 13713042"/>
              <a:gd name="connsiteX1" fmla="*/ 13742675 w 13742675"/>
              <a:gd name="connsiteY1" fmla="*/ 13713042 h 13713042"/>
              <a:gd name="connsiteX2" fmla="*/ 3716484 w 13742675"/>
              <a:gd name="connsiteY2" fmla="*/ 13713042 h 13713042"/>
              <a:gd name="connsiteX3" fmla="*/ 0 w 13742675"/>
              <a:gd name="connsiteY3" fmla="*/ 0 h 13713042"/>
              <a:gd name="connsiteX4" fmla="*/ 9780215 w 13742675"/>
              <a:gd name="connsiteY4" fmla="*/ 0 h 13713042"/>
              <a:gd name="connsiteX5" fmla="*/ 3452715 w 13742675"/>
              <a:gd name="connsiteY5" fmla="*/ 13713042 h 13713042"/>
              <a:gd name="connsiteX6" fmla="*/ 0 w 13742675"/>
              <a:gd name="connsiteY6" fmla="*/ 13713042 h 1371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42675" h="13713042">
                <a:moveTo>
                  <a:pt x="6890605" y="6834296"/>
                </a:moveTo>
                <a:lnTo>
                  <a:pt x="13742675" y="13713042"/>
                </a:lnTo>
                <a:lnTo>
                  <a:pt x="3716484" y="13713042"/>
                </a:lnTo>
                <a:close/>
                <a:moveTo>
                  <a:pt x="0" y="0"/>
                </a:moveTo>
                <a:lnTo>
                  <a:pt x="9780215" y="0"/>
                </a:lnTo>
                <a:lnTo>
                  <a:pt x="3452715" y="13713042"/>
                </a:lnTo>
                <a:lnTo>
                  <a:pt x="0" y="13713042"/>
                </a:lnTo>
                <a:close/>
              </a:path>
            </a:pathLst>
          </a:custGeom>
          <a:pattFill prst="pct10">
            <a:fgClr>
              <a:schemeClr val="tx2"/>
            </a:fgClr>
            <a:bgClr>
              <a:schemeClr val="bg1"/>
            </a:bgClr>
          </a:pattFill>
        </p:spPr>
        <p:txBody>
          <a:bodyPr wrap="square">
            <a:noAutofit/>
          </a:bodyPr>
          <a:lstStyle>
            <a:lvl1pPr>
              <a:defRPr lang="en-US" sz="4800" dirty="0">
                <a:solidFill>
                  <a:schemeClr val="accent1"/>
                </a:solidFill>
              </a:defRPr>
            </a:lvl1pPr>
          </a:lstStyle>
          <a:p>
            <a:pPr lvl="0"/>
            <a:r>
              <a:rPr lang="fr-FR" noProof="0"/>
              <a:t>Cliquez sur l'icône pour ajouter une image</a:t>
            </a:r>
            <a:endParaRPr lang="en-US" noProof="0"/>
          </a:p>
        </p:txBody>
      </p:sp>
    </p:spTree>
    <p:extLst>
      <p:ext uri="{BB962C8B-B14F-4D97-AF65-F5344CB8AC3E}">
        <p14:creationId xmlns:p14="http://schemas.microsoft.com/office/powerpoint/2010/main" val="203056351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2_Section Big Title Blue">
    <p:bg>
      <p:bgPr>
        <a:solidFill>
          <a:schemeClr val="accent4"/>
        </a:solidFill>
        <a:effectLst/>
      </p:bgPr>
    </p:bg>
    <p:spTree>
      <p:nvGrpSpPr>
        <p:cNvPr id="1" name=""/>
        <p:cNvGrpSpPr/>
        <p:nvPr/>
      </p:nvGrpSpPr>
      <p:grpSpPr>
        <a:xfrm>
          <a:off x="0" y="0"/>
          <a:ext cx="0" cy="0"/>
          <a:chOff x="0" y="0"/>
          <a:chExt cx="0" cy="0"/>
        </a:xfrm>
      </p:grpSpPr>
      <p:pic>
        <p:nvPicPr>
          <p:cNvPr id="8" name="r1Artboard 3 copy 7edsw.pdf" descr="r1Artboard 3 copy 7edsw.pdf">
            <a:extLst>
              <a:ext uri="{FF2B5EF4-FFF2-40B4-BE49-F238E27FC236}">
                <a16:creationId xmlns:a16="http://schemas.microsoft.com/office/drawing/2014/main" id="{DB2CB175-7699-BF45-8858-F8C4DBF892A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7579200" y="0"/>
            <a:ext cx="16804800" cy="13716000"/>
          </a:xfrm>
          <a:prstGeom prst="rect">
            <a:avLst/>
          </a:prstGeom>
          <a:ln w="12700">
            <a:miter lim="400000"/>
          </a:ln>
        </p:spPr>
      </p:pic>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80000" y="3"/>
            <a:ext cx="3960000" cy="2970002"/>
          </a:xfrm>
          <a:prstGeom prst="rect">
            <a:avLst/>
          </a:prstGeom>
        </p:spPr>
      </p:pic>
      <p:sp>
        <p:nvSpPr>
          <p:cNvPr id="12" name="Title 1">
            <a:extLst>
              <a:ext uri="{FF2B5EF4-FFF2-40B4-BE49-F238E27FC236}">
                <a16:creationId xmlns:a16="http://schemas.microsoft.com/office/drawing/2014/main" id="{29D59645-33BD-F041-9140-5802DD717353}"/>
              </a:ext>
            </a:extLst>
          </p:cNvPr>
          <p:cNvSpPr>
            <a:spLocks noGrp="1"/>
          </p:cNvSpPr>
          <p:nvPr>
            <p:ph type="title" hasCustomPrompt="1"/>
          </p:nvPr>
        </p:nvSpPr>
        <p:spPr>
          <a:xfrm>
            <a:off x="1274494" y="6770821"/>
            <a:ext cx="19535564" cy="1569660"/>
          </a:xfrm>
          <a:prstGeom prst="rect">
            <a:avLst/>
          </a:prstGeom>
        </p:spPr>
        <p:txBody>
          <a:bodyPr lIns="72000" anchor="b">
            <a:spAutoFit/>
          </a:bodyPr>
          <a:lstStyle>
            <a:lvl1pPr>
              <a:lnSpc>
                <a:spcPct val="100000"/>
              </a:lnSpc>
              <a:defRPr sz="9600" b="1" i="0">
                <a:solidFill>
                  <a:schemeClr val="bg1"/>
                </a:solidFill>
                <a:latin typeface="Equip Extended" panose="02000503030000020004" pitchFamily="2" charset="77"/>
              </a:defRPr>
            </a:lvl1pPr>
          </a:lstStyle>
          <a:p>
            <a:r>
              <a:rPr lang="en-GB"/>
              <a:t>Edit section title</a:t>
            </a:r>
            <a:endParaRPr lang="en-PT"/>
          </a:p>
        </p:txBody>
      </p:sp>
      <p:sp>
        <p:nvSpPr>
          <p:cNvPr id="11" name="Text Placeholder 7">
            <a:extLst>
              <a:ext uri="{FF2B5EF4-FFF2-40B4-BE49-F238E27FC236}">
                <a16:creationId xmlns:a16="http://schemas.microsoft.com/office/drawing/2014/main" id="{3DA0C077-5EC7-6940-8AED-92F032F44DAA}"/>
              </a:ext>
            </a:extLst>
          </p:cNvPr>
          <p:cNvSpPr>
            <a:spLocks noGrp="1"/>
          </p:cNvSpPr>
          <p:nvPr>
            <p:ph type="body" sz="quarter" idx="12" hasCustomPrompt="1"/>
          </p:nvPr>
        </p:nvSpPr>
        <p:spPr>
          <a:xfrm>
            <a:off x="1278772" y="8814984"/>
            <a:ext cx="19535564" cy="77077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Edit description</a:t>
            </a:r>
          </a:p>
        </p:txBody>
      </p:sp>
      <p:sp>
        <p:nvSpPr>
          <p:cNvPr id="2" name="Slide Number Placeholder 1">
            <a:extLst>
              <a:ext uri="{FF2B5EF4-FFF2-40B4-BE49-F238E27FC236}">
                <a16:creationId xmlns:a16="http://schemas.microsoft.com/office/drawing/2014/main" id="{E88335F8-2D0C-CC45-8E9F-C0641B966BE9}"/>
              </a:ext>
            </a:extLst>
          </p:cNvPr>
          <p:cNvSpPr>
            <a:spLocks noGrp="1"/>
          </p:cNvSpPr>
          <p:nvPr>
            <p:ph type="sldNum" sz="quarter" idx="13"/>
          </p:nvPr>
        </p:nvSpPr>
        <p:spPr>
          <a:xfrm>
            <a:off x="16820602" y="12712701"/>
            <a:ext cx="5486400" cy="730250"/>
          </a:xfrm>
          <a:prstGeom prst="rect">
            <a:avLst/>
          </a:prstGeom>
        </p:spPr>
        <p:txBody>
          <a:bodyPr/>
          <a:lstStyle>
            <a:lvl1pPr>
              <a:defRPr>
                <a:solidFill>
                  <a:schemeClr val="bg1"/>
                </a:solidFil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373066148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4_Section Big 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496956"/>
            <a:ext cx="24384000" cy="13716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720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274494" y="5973555"/>
            <a:ext cx="19535564" cy="2400658"/>
          </a:xfrm>
          <a:prstGeom prst="rect">
            <a:avLst/>
          </a:prstGeom>
        </p:spPr>
        <p:txBody>
          <a:bodyPr lIns="72000" anchor="ctr">
            <a:noAutofit/>
          </a:bodyPr>
          <a:lstStyle>
            <a:lvl1pPr>
              <a:lnSpc>
                <a:spcPct val="100000"/>
              </a:lnSpc>
              <a:defRPr sz="14400" b="1" i="0">
                <a:solidFill>
                  <a:schemeClr val="bg1"/>
                </a:solidFill>
                <a:latin typeface="Equip Extended" panose="02000503030000020004" pitchFamily="2" charset="77"/>
              </a:defRPr>
            </a:lvl1pPr>
          </a:lstStyle>
          <a:p>
            <a:r>
              <a:rPr lang="en-GB"/>
              <a:t>Edit section title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54083" y="759806"/>
            <a:ext cx="1627198" cy="1430156"/>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1278772" y="8814851"/>
            <a:ext cx="19535564" cy="2772654"/>
          </a:xfrm>
        </p:spPr>
        <p:txBody>
          <a:bodyPr tIns="108000" anchor="t">
            <a:no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Feel free to exchange the background photo, but please keep the overlay layer on top. You can exchange the photo by clicking on the Design tab, in Customize, click Format Background. And then click Insert under Picture Source to select your photo.</a:t>
            </a:r>
          </a:p>
        </p:txBody>
      </p:sp>
      <p:sp>
        <p:nvSpPr>
          <p:cNvPr id="2" name="Slide Number Placeholder 1">
            <a:extLst>
              <a:ext uri="{FF2B5EF4-FFF2-40B4-BE49-F238E27FC236}">
                <a16:creationId xmlns:a16="http://schemas.microsoft.com/office/drawing/2014/main" id="{4E8FA134-CEEC-0947-B131-F07EF33CA636}"/>
              </a:ext>
            </a:extLst>
          </p:cNvPr>
          <p:cNvSpPr>
            <a:spLocks noGrp="1"/>
          </p:cNvSpPr>
          <p:nvPr>
            <p:ph type="sldNum" sz="quarter" idx="14"/>
          </p:nvPr>
        </p:nvSpPr>
        <p:spPr>
          <a:xfrm>
            <a:off x="16820602" y="12712701"/>
            <a:ext cx="5486400" cy="730250"/>
          </a:xfrm>
          <a:prstGeom prst="rect">
            <a:avLst/>
          </a:prstGeom>
        </p:spPr>
        <p:txBody>
          <a:bodyPr/>
          <a:lstStyle>
            <a:lvl1pPr>
              <a:defRPr>
                <a:solidFill>
                  <a:schemeClr val="bg1"/>
                </a:solidFil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386528465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_1_Section Small Title Whit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54083" y="759806"/>
            <a:ext cx="1627198" cy="1430156"/>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74494" y="5563306"/>
            <a:ext cx="19535564" cy="1846660"/>
          </a:xfrm>
          <a:prstGeom prst="rect">
            <a:avLst/>
          </a:prstGeom>
        </p:spPr>
        <p:txBody>
          <a:bodyPr lIns="72000" anchor="b">
            <a:noAutofit/>
          </a:bodyPr>
          <a:lstStyle>
            <a:lvl1pPr>
              <a:lnSpc>
                <a:spcPct val="100000"/>
              </a:lnSpc>
              <a:defRPr sz="10800" b="1" i="0">
                <a:solidFill>
                  <a:schemeClr val="tx2"/>
                </a:solidFill>
                <a:latin typeface="Equip Extended" panose="02000503030000020004" pitchFamily="2" charset="77"/>
              </a:defRPr>
            </a:lvl1pPr>
          </a:lstStyle>
          <a:p>
            <a:r>
              <a:rPr lang="en-GB"/>
              <a:t>Edit small section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1278772" y="8095450"/>
            <a:ext cx="19535564" cy="925996"/>
          </a:xfrm>
        </p:spPr>
        <p:txBody>
          <a:bodyPr tIns="108000" anchor="t">
            <a:noAutofit/>
          </a:bodyPr>
          <a:lstStyle>
            <a:lvl1pPr marL="0" indent="0">
              <a:lnSpc>
                <a:spcPct val="100000"/>
              </a:lnSpc>
              <a:buNone/>
              <a:defRPr sz="4000" b="0" i="0">
                <a:solidFill>
                  <a:schemeClr val="tx2"/>
                </a:solidFill>
                <a:latin typeface="Equip Extended Thin" panose="02000503030000020004" pitchFamily="2" charset="77"/>
              </a:defRPr>
            </a:lvl1pPr>
          </a:lstStyle>
          <a:p>
            <a:pPr lvl="0"/>
            <a:r>
              <a:rPr lang="en-GB"/>
              <a:t>Edit description</a:t>
            </a:r>
          </a:p>
        </p:txBody>
      </p:sp>
      <p:sp>
        <p:nvSpPr>
          <p:cNvPr id="2" name="Slide Number Placeholder 1">
            <a:extLst>
              <a:ext uri="{FF2B5EF4-FFF2-40B4-BE49-F238E27FC236}">
                <a16:creationId xmlns:a16="http://schemas.microsoft.com/office/drawing/2014/main" id="{E3412A9E-6CEF-5B43-AB0E-2E854D91862F}"/>
              </a:ext>
            </a:extLst>
          </p:cNvPr>
          <p:cNvSpPr>
            <a:spLocks noGrp="1"/>
          </p:cNvSpPr>
          <p:nvPr>
            <p:ph type="sldNum" sz="quarter" idx="13"/>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201527631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2_Section Small Title Blue">
    <p:bg>
      <p:bgPr>
        <a:solidFill>
          <a:schemeClr val="accent4"/>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74494" y="5563306"/>
            <a:ext cx="20016000" cy="1846660"/>
          </a:xfrm>
          <a:prstGeom prst="rect">
            <a:avLst/>
          </a:prstGeom>
        </p:spPr>
        <p:txBody>
          <a:bodyPr lIns="72000" anchor="b">
            <a:noAutofit/>
          </a:bodyPr>
          <a:lstStyle>
            <a:lvl1pPr>
              <a:lnSpc>
                <a:spcPct val="100000"/>
              </a:lnSpc>
              <a:defRPr sz="8800" b="1" i="0">
                <a:solidFill>
                  <a:schemeClr val="bg1"/>
                </a:solidFill>
                <a:latin typeface="Equip Extended" panose="02000503030000020004" pitchFamily="2" charset="77"/>
              </a:defRPr>
            </a:lvl1pPr>
          </a:lstStyle>
          <a:p>
            <a:r>
              <a:rPr lang="en-GB"/>
              <a:t>Edit small section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1278772" y="7468426"/>
            <a:ext cx="20016000" cy="925996"/>
          </a:xfrm>
        </p:spPr>
        <p:txBody>
          <a:bodyPr tIns="108000" anchor="t">
            <a:noAutofit/>
          </a:bodyPr>
          <a:lstStyle>
            <a:lvl1pPr marL="0" indent="0">
              <a:lnSpc>
                <a:spcPct val="100000"/>
              </a:lnSpc>
              <a:buNone/>
              <a:defRPr sz="3600" b="0" i="0">
                <a:solidFill>
                  <a:schemeClr val="bg1"/>
                </a:solidFill>
                <a:latin typeface="Equip Extended Thin" panose="02000503030000020004" pitchFamily="2" charset="77"/>
              </a:defRPr>
            </a:lvl1pPr>
          </a:lstStyle>
          <a:p>
            <a:pPr lvl="0"/>
            <a:r>
              <a:rPr lang="en-GB"/>
              <a:t>Edit description</a:t>
            </a:r>
          </a:p>
        </p:txBody>
      </p:sp>
      <p:sp>
        <p:nvSpPr>
          <p:cNvPr id="2" name="Slide Number Placeholder 1">
            <a:extLst>
              <a:ext uri="{FF2B5EF4-FFF2-40B4-BE49-F238E27FC236}">
                <a16:creationId xmlns:a16="http://schemas.microsoft.com/office/drawing/2014/main" id="{013C6598-9B6C-EB45-BEDF-74D3958D069A}"/>
              </a:ext>
            </a:extLst>
          </p:cNvPr>
          <p:cNvSpPr>
            <a:spLocks noGrp="1"/>
          </p:cNvSpPr>
          <p:nvPr>
            <p:ph type="sldNum" sz="quarter" idx="13"/>
          </p:nvPr>
        </p:nvSpPr>
        <p:spPr>
          <a:xfrm>
            <a:off x="16820602" y="12712701"/>
            <a:ext cx="5486400" cy="730250"/>
          </a:xfrm>
          <a:prstGeom prst="rect">
            <a:avLst/>
          </a:prstGeom>
        </p:spPr>
        <p:txBody>
          <a:bodyPr/>
          <a:lstStyle>
            <a:lvl1pPr>
              <a:defRPr>
                <a:solidFill>
                  <a:schemeClr val="bg1"/>
                </a:solidFill>
              </a:defRPr>
            </a:lvl1pPr>
          </a:lstStyle>
          <a:p>
            <a:fld id="{94EE45FB-11CC-594D-B3F6-AACB8EE154A1}" type="slidenum">
              <a:rPr lang="en-PT" smtClean="0"/>
              <a:pPr/>
              <a:t>‹#›</a:t>
            </a:fld>
            <a:endParaRPr lang="en-PT"/>
          </a:p>
        </p:txBody>
      </p:sp>
      <p:sp>
        <p:nvSpPr>
          <p:cNvPr id="4" name="Text Placeholder 3">
            <a:extLst>
              <a:ext uri="{FF2B5EF4-FFF2-40B4-BE49-F238E27FC236}">
                <a16:creationId xmlns:a16="http://schemas.microsoft.com/office/drawing/2014/main" id="{72ED35D6-80C9-1A43-8074-8B5FA232A1C6}"/>
              </a:ext>
            </a:extLst>
          </p:cNvPr>
          <p:cNvSpPr>
            <a:spLocks noGrp="1"/>
          </p:cNvSpPr>
          <p:nvPr>
            <p:ph type="body" sz="quarter" idx="14" hasCustomPrompt="1"/>
          </p:nvPr>
        </p:nvSpPr>
        <p:spPr>
          <a:xfrm>
            <a:off x="1274495" y="4057659"/>
            <a:ext cx="2597150" cy="1146646"/>
          </a:xfrm>
        </p:spPr>
        <p:txBody>
          <a:bodyPr/>
          <a:lstStyle>
            <a:lvl1pPr marL="0" indent="0">
              <a:buNone/>
              <a:defRPr sz="6400" b="1" i="0">
                <a:solidFill>
                  <a:schemeClr val="accent1"/>
                </a:solidFill>
                <a:latin typeface="Equip" panose="02000503030000020004" pitchFamily="2" charset="77"/>
              </a:defRPr>
            </a:lvl1pPr>
          </a:lstStyle>
          <a:p>
            <a:pPr lvl="0"/>
            <a:r>
              <a:rPr lang="en-GB"/>
              <a:t>#N</a:t>
            </a:r>
            <a:endParaRPr lang="en-US"/>
          </a:p>
        </p:txBody>
      </p:sp>
      <p:pic>
        <p:nvPicPr>
          <p:cNvPr id="7" name="Graphic 6">
            <a:extLst>
              <a:ext uri="{FF2B5EF4-FFF2-40B4-BE49-F238E27FC236}">
                <a16:creationId xmlns:a16="http://schemas.microsoft.com/office/drawing/2014/main" id="{09EC4659-4C6F-314A-A2C7-774654DAE49C}"/>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Tree>
    <p:extLst>
      <p:ext uri="{BB962C8B-B14F-4D97-AF65-F5344CB8AC3E}">
        <p14:creationId xmlns:p14="http://schemas.microsoft.com/office/powerpoint/2010/main" val="105918489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3_5_Section Small Title Imag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551966"/>
            <a:ext cx="24384000" cy="13716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720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274494" y="5655640"/>
            <a:ext cx="19535564" cy="1754326"/>
          </a:xfrm>
          <a:prstGeom prst="rect">
            <a:avLst/>
          </a:prstGeom>
        </p:spPr>
        <p:txBody>
          <a:bodyPr lIns="72000" anchor="b">
            <a:spAutoFit/>
          </a:bodyPr>
          <a:lstStyle>
            <a:lvl1pPr>
              <a:lnSpc>
                <a:spcPct val="100000"/>
              </a:lnSpc>
              <a:defRPr sz="10800" b="1" i="0">
                <a:solidFill>
                  <a:schemeClr val="bg1"/>
                </a:solidFill>
                <a:latin typeface="Equip Extended" panose="02000503030000020004" pitchFamily="2" charset="77"/>
              </a:defRPr>
            </a:lvl1pPr>
          </a:lstStyle>
          <a:p>
            <a:r>
              <a:rPr lang="en-GB"/>
              <a:t>Edit small section title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54083" y="759806"/>
            <a:ext cx="1627198" cy="1430156"/>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1278772" y="8095451"/>
            <a:ext cx="19535564" cy="261743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Feel free to exchange the background photo, but please keep the overlay layer on top. You can exchange the photo by clicking on the Design tab, in Customize, click Format Background. And then click Insert under Picture Source to select your photo.</a:t>
            </a:r>
          </a:p>
        </p:txBody>
      </p:sp>
      <p:sp>
        <p:nvSpPr>
          <p:cNvPr id="2" name="Slide Number Placeholder 1">
            <a:extLst>
              <a:ext uri="{FF2B5EF4-FFF2-40B4-BE49-F238E27FC236}">
                <a16:creationId xmlns:a16="http://schemas.microsoft.com/office/drawing/2014/main" id="{F9979B73-9DB2-7448-848C-E66C39589259}"/>
              </a:ext>
            </a:extLst>
          </p:cNvPr>
          <p:cNvSpPr>
            <a:spLocks noGrp="1"/>
          </p:cNvSpPr>
          <p:nvPr>
            <p:ph type="sldNum" sz="quarter" idx="13"/>
          </p:nvPr>
        </p:nvSpPr>
        <p:spPr>
          <a:xfrm>
            <a:off x="16820602" y="12712701"/>
            <a:ext cx="5486400" cy="730250"/>
          </a:xfrm>
          <a:prstGeom prst="rect">
            <a:avLst/>
          </a:prstGeom>
        </p:spPr>
        <p:txBody>
          <a:bodyPr/>
          <a:lstStyle>
            <a:lvl1pPr>
              <a:defRPr>
                <a:solidFill>
                  <a:schemeClr val="bg1"/>
                </a:solidFil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328481808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1252800" y="3204500"/>
            <a:ext cx="21708000" cy="7732300"/>
          </a:xfrm>
        </p:spPr>
        <p:txBody>
          <a:bodyPr>
            <a:noAutofit/>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976402"/>
          </a:xfrm>
          <a:prstGeom prst="rect">
            <a:avLst/>
          </a:prstGeom>
        </p:spPr>
        <p:txBody>
          <a:bodyPr tIns="72000" anchor="t">
            <a:noAutofit/>
          </a:bodyPr>
          <a:lstStyle>
            <a:lvl1pPr>
              <a:lnSpc>
                <a:spcPct val="100000"/>
              </a:lnSpc>
              <a:spcBef>
                <a:spcPts val="0"/>
              </a:spcBef>
              <a:defRPr sz="40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730182"/>
          </a:xfrm>
          <a:prstGeom prst="rect">
            <a:avLst/>
          </a:prstGeom>
        </p:spPr>
        <p:txBody>
          <a:bodyPr wrap="square" tIns="72000" anchor="t">
            <a:noAutofit/>
          </a:bodyPr>
          <a:lstStyle>
            <a:lvl1pPr marL="0" indent="0">
              <a:lnSpc>
                <a:spcPct val="100000"/>
              </a:lnSpc>
              <a:spcBef>
                <a:spcPts val="0"/>
              </a:spcBef>
              <a:buNone/>
              <a:defRPr sz="2800" b="0" i="0">
                <a:solidFill>
                  <a:schemeClr val="tx2"/>
                </a:solidFill>
                <a:latin typeface="Equip Extended Light" panose="02000503000000020004" pitchFamily="2" charset="77"/>
              </a:defRPr>
            </a:lvl1pPr>
          </a:lstStyle>
          <a:p>
            <a:pPr lvl="0"/>
            <a:r>
              <a:rPr lang="en-GB"/>
              <a:t>Edit subtitle</a:t>
            </a:r>
          </a:p>
        </p:txBody>
      </p:sp>
      <p:sp>
        <p:nvSpPr>
          <p:cNvPr id="2" name="Slide Number Placeholder 1">
            <a:extLst>
              <a:ext uri="{FF2B5EF4-FFF2-40B4-BE49-F238E27FC236}">
                <a16:creationId xmlns:a16="http://schemas.microsoft.com/office/drawing/2014/main" id="{0C1A8F12-9D61-D147-8555-A7847B620685}"/>
              </a:ext>
            </a:extLst>
          </p:cNvPr>
          <p:cNvSpPr>
            <a:spLocks noGrp="1"/>
          </p:cNvSpPr>
          <p:nvPr>
            <p:ph type="sldNum" sz="quarter" idx="30"/>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139900322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5_2_Title and Sub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678526"/>
            <a:ext cx="1627198" cy="1430156"/>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20160000" cy="976402"/>
          </a:xfrm>
          <a:prstGeom prst="rect">
            <a:avLst/>
          </a:prstGeom>
        </p:spPr>
        <p:txBody>
          <a:bodyPr tIns="72000" anchor="t">
            <a:noAutofit/>
          </a:bodyPr>
          <a:lstStyle>
            <a:lvl1pPr>
              <a:lnSpc>
                <a:spcPct val="100000"/>
              </a:lnSpc>
              <a:spcBef>
                <a:spcPts val="0"/>
              </a:spcBef>
              <a:defRPr sz="40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20160000" cy="730182"/>
          </a:xfrm>
          <a:prstGeom prst="rect">
            <a:avLst/>
          </a:prstGeom>
        </p:spPr>
        <p:txBody>
          <a:bodyPr wrap="square" tIns="72000" anchor="t">
            <a:noAutofit/>
          </a:bodyPr>
          <a:lstStyle>
            <a:lvl1pPr marL="0" indent="0">
              <a:lnSpc>
                <a:spcPct val="100000"/>
              </a:lnSpc>
              <a:spcBef>
                <a:spcPts val="0"/>
              </a:spcBef>
              <a:buNone/>
              <a:defRPr sz="2800" b="0" i="0">
                <a:solidFill>
                  <a:schemeClr val="tx2"/>
                </a:solidFill>
                <a:latin typeface="Equip Extended Light" panose="02000503000000020004" pitchFamily="2" charset="77"/>
              </a:defRPr>
            </a:lvl1pPr>
          </a:lstStyle>
          <a:p>
            <a:pPr lvl="0"/>
            <a:r>
              <a:rPr lang="en-GB"/>
              <a:t>Edit subtitle</a:t>
            </a:r>
          </a:p>
        </p:txBody>
      </p:sp>
      <p:sp>
        <p:nvSpPr>
          <p:cNvPr id="2" name="Slide Number Placeholder 1">
            <a:extLst>
              <a:ext uri="{FF2B5EF4-FFF2-40B4-BE49-F238E27FC236}">
                <a16:creationId xmlns:a16="http://schemas.microsoft.com/office/drawing/2014/main" id="{A5545035-22CB-B243-93CE-0C30E525AF77}"/>
              </a:ext>
            </a:extLst>
          </p:cNvPr>
          <p:cNvSpPr>
            <a:spLocks noGrp="1"/>
          </p:cNvSpPr>
          <p:nvPr>
            <p:ph type="sldNum" sz="quarter" idx="30"/>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292318382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5_3_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678526"/>
            <a:ext cx="1627198" cy="1430156"/>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20160000" cy="976402"/>
          </a:xfrm>
          <a:prstGeom prst="rect">
            <a:avLst/>
          </a:prstGeom>
        </p:spPr>
        <p:txBody>
          <a:bodyPr tIns="72000" anchor="t">
            <a:noAutofit/>
          </a:bodyPr>
          <a:lstStyle>
            <a:lvl1pPr>
              <a:lnSpc>
                <a:spcPct val="100000"/>
              </a:lnSpc>
              <a:defRPr sz="4000" b="1" i="0">
                <a:solidFill>
                  <a:schemeClr val="tx2"/>
                </a:solidFill>
                <a:latin typeface="Equip Extended" panose="02000503030000020004" pitchFamily="2" charset="77"/>
              </a:defRPr>
            </a:lvl1pPr>
          </a:lstStyle>
          <a:p>
            <a:r>
              <a:rPr lang="en-GB"/>
              <a:t>Edit title</a:t>
            </a:r>
            <a:endParaRPr lang="en-PT"/>
          </a:p>
        </p:txBody>
      </p:sp>
      <p:sp>
        <p:nvSpPr>
          <p:cNvPr id="2" name="Slide Number Placeholder 1">
            <a:extLst>
              <a:ext uri="{FF2B5EF4-FFF2-40B4-BE49-F238E27FC236}">
                <a16:creationId xmlns:a16="http://schemas.microsoft.com/office/drawing/2014/main" id="{889DC19D-A5F1-3E49-A225-9B774EC24609}"/>
              </a:ext>
            </a:extLst>
          </p:cNvPr>
          <p:cNvSpPr>
            <a:spLocks noGrp="1"/>
          </p:cNvSpPr>
          <p:nvPr>
            <p:ph type="sldNum" sz="quarter" idx="10"/>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253181441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5_4_Blank">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2" name="Slide Number Placeholder 1">
            <a:extLst>
              <a:ext uri="{FF2B5EF4-FFF2-40B4-BE49-F238E27FC236}">
                <a16:creationId xmlns:a16="http://schemas.microsoft.com/office/drawing/2014/main" id="{655E214E-5E41-F24B-95DD-7568C99A808C}"/>
              </a:ext>
            </a:extLst>
          </p:cNvPr>
          <p:cNvSpPr>
            <a:spLocks noGrp="1"/>
          </p:cNvSpPr>
          <p:nvPr>
            <p:ph type="sldNum" sz="quarter" idx="10"/>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63169419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5_8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1244430" y="4001301"/>
            <a:ext cx="21733020" cy="5777718"/>
          </a:xfrm>
          <a:prstGeom prst="rect">
            <a:avLst/>
          </a:prstGeom>
        </p:spPr>
        <p:txBody>
          <a:bodyPr wrap="square" tIns="72000" numCol="1" spcCol="720000" anchor="t">
            <a:noAutofit/>
          </a:bodyPr>
          <a:lstStyle>
            <a:lvl1pPr marL="0" indent="0">
              <a:lnSpc>
                <a:spcPct val="100000"/>
              </a:lnSpc>
              <a:spcBef>
                <a:spcPts val="0"/>
              </a:spcBef>
              <a:buFont typeface="+mj-lt"/>
              <a:buNone/>
              <a:defRPr sz="2400" b="0" i="0">
                <a:solidFill>
                  <a:schemeClr val="tx2"/>
                </a:solidFill>
                <a:latin typeface="Equip Light" panose="02000503000000020004" pitchFamily="2" charset="77"/>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a:t>
            </a:r>
            <a:r>
              <a:rPr lang="en-GB" err="1"/>
              <a:t>Risus</a:t>
            </a:r>
            <a:r>
              <a:rPr lang="en-GB"/>
              <a:t> </a:t>
            </a:r>
            <a:r>
              <a:rPr lang="en-GB" err="1"/>
              <a:t>feugiat</a:t>
            </a:r>
            <a:r>
              <a:rPr lang="en-GB"/>
              <a:t> in ante </a:t>
            </a:r>
            <a:r>
              <a:rPr lang="en-GB" err="1"/>
              <a:t>metus</a:t>
            </a:r>
            <a:r>
              <a:rPr lang="en-GB"/>
              <a:t> dictum. </a:t>
            </a:r>
            <a:r>
              <a:rPr lang="en-GB" err="1"/>
              <a:t>Tincidunt</a:t>
            </a:r>
            <a:r>
              <a:rPr lang="en-GB"/>
              <a:t> </a:t>
            </a:r>
            <a:r>
              <a:rPr lang="en-GB" err="1"/>
              <a:t>praesent</a:t>
            </a:r>
            <a:r>
              <a:rPr lang="en-GB"/>
              <a:t> semper </a:t>
            </a:r>
            <a:r>
              <a:rPr lang="en-GB" err="1"/>
              <a:t>feugiat</a:t>
            </a:r>
            <a:r>
              <a:rPr lang="en-GB"/>
              <a:t> </a:t>
            </a:r>
            <a:r>
              <a:rPr lang="en-GB" err="1"/>
              <a:t>nibh</a:t>
            </a:r>
            <a:r>
              <a:rPr lang="en-GB"/>
              <a:t>  </a:t>
            </a:r>
            <a:r>
              <a:rPr lang="en-GB" err="1"/>
              <a:t>sed</a:t>
            </a:r>
            <a:r>
              <a:rPr lang="en-GB"/>
              <a:t> pulvinar. Proin libero </a:t>
            </a:r>
            <a:r>
              <a:rPr lang="en-GB" err="1"/>
              <a:t>nunc</a:t>
            </a:r>
            <a:r>
              <a:rPr lang="en-GB"/>
              <a:t> </a:t>
            </a:r>
            <a:r>
              <a:rPr lang="en-GB" err="1"/>
              <a:t>consequat</a:t>
            </a:r>
            <a:r>
              <a:rPr lang="en-GB"/>
              <a:t> </a:t>
            </a:r>
            <a:r>
              <a:rPr lang="en-GB" err="1"/>
              <a:t>interdum</a:t>
            </a:r>
            <a:r>
              <a:rPr lang="en-GB"/>
              <a:t> </a:t>
            </a:r>
            <a:r>
              <a:rPr lang="en-GB" err="1"/>
              <a:t>varius</a:t>
            </a:r>
            <a:r>
              <a:rPr lang="en-GB"/>
              <a:t> sit </a:t>
            </a:r>
            <a:r>
              <a:rPr lang="en-GB" err="1"/>
              <a:t>amet</a:t>
            </a:r>
            <a:r>
              <a:rPr lang="en-GB"/>
              <a:t>. </a:t>
            </a:r>
            <a:r>
              <a:rPr lang="en-GB" err="1"/>
              <a:t>Sagittis</a:t>
            </a:r>
            <a:r>
              <a:rPr lang="en-GB"/>
              <a:t> id </a:t>
            </a:r>
            <a:r>
              <a:rPr lang="en-GB" err="1"/>
              <a:t>consectetur</a:t>
            </a:r>
            <a:r>
              <a:rPr lang="en-GB"/>
              <a:t> </a:t>
            </a:r>
            <a:r>
              <a:rPr lang="en-GB" err="1"/>
              <a:t>purus</a:t>
            </a:r>
            <a:r>
              <a:rPr lang="en-GB"/>
              <a:t> </a:t>
            </a:r>
            <a:r>
              <a:rPr lang="en-GB" err="1"/>
              <a:t>ut.</a:t>
            </a:r>
            <a:r>
              <a:rPr lang="en-GB"/>
              <a:t> </a:t>
            </a:r>
            <a:r>
              <a:rPr lang="en-GB" err="1"/>
              <a:t>Aliquam</a:t>
            </a:r>
            <a:r>
              <a:rPr lang="en-GB"/>
              <a:t> </a:t>
            </a:r>
            <a:r>
              <a:rPr lang="en-GB" err="1"/>
              <a:t>faucibus</a:t>
            </a:r>
            <a:r>
              <a:rPr lang="en-GB"/>
              <a:t> </a:t>
            </a:r>
            <a:r>
              <a:rPr lang="en-GB" err="1"/>
              <a:t>purus</a:t>
            </a:r>
            <a:r>
              <a:rPr lang="en-GB"/>
              <a:t> in </a:t>
            </a:r>
            <a:r>
              <a:rPr lang="en-GB" err="1"/>
              <a:t>massa</a:t>
            </a:r>
            <a:r>
              <a:rPr lang="en-GB"/>
              <a:t> </a:t>
            </a:r>
            <a:r>
              <a:rPr lang="en-GB" err="1"/>
              <a:t>tempor</a:t>
            </a:r>
            <a:r>
              <a:rPr lang="en-GB"/>
              <a:t> </a:t>
            </a:r>
            <a:r>
              <a:rPr lang="en-GB" err="1"/>
              <a:t>nec</a:t>
            </a:r>
            <a:r>
              <a:rPr lang="en-GB"/>
              <a:t> feu </a:t>
            </a:r>
            <a:r>
              <a:rPr lang="en-GB" err="1"/>
              <a:t>giat</a:t>
            </a:r>
            <a:r>
              <a:rPr lang="en-GB"/>
              <a:t> </a:t>
            </a:r>
            <a:r>
              <a:rPr lang="en-GB" err="1"/>
              <a:t>nisl</a:t>
            </a:r>
            <a:r>
              <a:rPr lang="en-GB"/>
              <a:t> </a:t>
            </a:r>
            <a:r>
              <a:rPr lang="en-GB" err="1"/>
              <a:t>pretium</a:t>
            </a:r>
            <a:r>
              <a:rPr lang="en-GB"/>
              <a:t>. </a:t>
            </a:r>
            <a:r>
              <a:rPr lang="en-GB" err="1"/>
              <a:t>Tempor</a:t>
            </a:r>
            <a:r>
              <a:rPr lang="en-GB"/>
              <a:t> </a:t>
            </a:r>
            <a:r>
              <a:rPr lang="en-GB" err="1"/>
              <a:t>commodo</a:t>
            </a:r>
            <a:r>
              <a:rPr lang="en-GB"/>
              <a:t> </a:t>
            </a:r>
            <a:r>
              <a:rPr lang="en-GB" err="1"/>
              <a:t>ullam</a:t>
            </a:r>
            <a:r>
              <a:rPr lang="en-GB"/>
              <a:t> </a:t>
            </a:r>
            <a:r>
              <a:rPr lang="en-GB" err="1"/>
              <a:t>corper</a:t>
            </a:r>
            <a:r>
              <a:rPr lang="en-GB"/>
              <a:t> a </a:t>
            </a:r>
            <a:r>
              <a:rPr lang="en-GB" err="1"/>
              <a:t>lacus</a:t>
            </a:r>
            <a:r>
              <a:rPr lang="en-GB"/>
              <a:t> vestibulum. Semper </a:t>
            </a:r>
            <a:r>
              <a:rPr lang="en-GB" err="1"/>
              <a:t>risus</a:t>
            </a:r>
            <a:r>
              <a:rPr lang="en-GB"/>
              <a:t> in </a:t>
            </a:r>
            <a:r>
              <a:rPr lang="en-GB" err="1"/>
              <a:t>hendrerit</a:t>
            </a:r>
            <a:r>
              <a:rPr lang="en-GB"/>
              <a:t> gravida </a:t>
            </a:r>
            <a:r>
              <a:rPr lang="en-GB" err="1"/>
              <a:t>rutrum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a:t>
            </a:r>
            <a:r>
              <a:rPr lang="en-GB" err="1"/>
              <a:t>ullamcorper</a:t>
            </a:r>
            <a:r>
              <a:rPr lang="en-GB"/>
              <a:t> </a:t>
            </a:r>
            <a:r>
              <a:rPr lang="en-GB" err="1"/>
              <a:t>malesuada</a:t>
            </a:r>
            <a:r>
              <a:rPr lang="en-GB"/>
              <a:t>. Ac </a:t>
            </a:r>
            <a:r>
              <a:rPr lang="en-GB" err="1"/>
              <a:t>felis</a:t>
            </a:r>
            <a:r>
              <a:rPr lang="en-GB"/>
              <a:t> </a:t>
            </a:r>
            <a:r>
              <a:rPr lang="en-GB" err="1"/>
              <a:t>donec</a:t>
            </a:r>
            <a:r>
              <a:rPr lang="en-GB"/>
              <a:t> et </a:t>
            </a:r>
            <a:r>
              <a:rPr lang="en-GB" err="1"/>
              <a:t>odio</a:t>
            </a:r>
            <a:r>
              <a:rPr lang="en-GB"/>
              <a:t> </a:t>
            </a:r>
            <a:r>
              <a:rPr lang="en-GB" err="1"/>
              <a:t>pellentesque</a:t>
            </a:r>
            <a:r>
              <a:rPr lang="en-GB"/>
              <a:t> diam. In vitae </a:t>
            </a:r>
            <a:r>
              <a:rPr lang="en-GB" err="1"/>
              <a:t>turpis</a:t>
            </a:r>
            <a:r>
              <a:rPr lang="en-GB"/>
              <a:t> </a:t>
            </a:r>
            <a:r>
              <a:rPr lang="en-GB" err="1"/>
              <a:t>massa</a:t>
            </a:r>
            <a:r>
              <a:rPr lang="en-GB"/>
              <a:t> </a:t>
            </a:r>
            <a:r>
              <a:rPr lang="en-GB" err="1"/>
              <a:t>sed</a:t>
            </a:r>
            <a:r>
              <a:rPr lang="en-GB"/>
              <a:t> </a:t>
            </a:r>
            <a:r>
              <a:rPr lang="en-GB" err="1"/>
              <a:t>elementum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Et </a:t>
            </a:r>
            <a:r>
              <a:rPr lang="en-GB" err="1"/>
              <a:t>tortor</a:t>
            </a:r>
            <a:r>
              <a:rPr lang="en-GB"/>
              <a:t> at </a:t>
            </a:r>
            <a:r>
              <a:rPr lang="en-GB" err="1"/>
              <a:t>risus</a:t>
            </a:r>
            <a:r>
              <a:rPr lang="en-GB"/>
              <a:t> </a:t>
            </a:r>
            <a:r>
              <a:rPr lang="en-GB" err="1"/>
              <a:t>viverra</a:t>
            </a:r>
            <a:r>
              <a:rPr lang="en-GB"/>
              <a:t> </a:t>
            </a:r>
            <a:r>
              <a:rPr lang="en-GB" err="1"/>
              <a:t>adipiscing</a:t>
            </a:r>
            <a:r>
              <a:rPr lang="en-GB"/>
              <a:t> at in. Cursus </a:t>
            </a:r>
            <a:r>
              <a:rPr lang="en-GB" err="1"/>
              <a:t>risus</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r>
            <a:r>
              <a:rPr lang="en-GB" err="1"/>
              <a:t>pellentesque</a:t>
            </a:r>
            <a:r>
              <a:rPr lang="en-GB"/>
              <a:t> </a:t>
            </a:r>
            <a:r>
              <a:rPr lang="en-GB" err="1"/>
              <a:t>elit</a:t>
            </a:r>
            <a:r>
              <a:rPr lang="en-GB"/>
              <a:t>. Nunc </a:t>
            </a:r>
            <a:r>
              <a:rPr lang="en-GB" err="1"/>
              <a:t>vel</a:t>
            </a:r>
            <a:r>
              <a:rPr lang="en-GB"/>
              <a:t> </a:t>
            </a:r>
            <a:r>
              <a:rPr lang="en-GB" err="1"/>
              <a:t>risus</a:t>
            </a:r>
            <a:r>
              <a:rPr lang="en-GB"/>
              <a:t> </a:t>
            </a:r>
            <a:r>
              <a:rPr lang="en-GB" err="1"/>
              <a:t>commodo</a:t>
            </a:r>
            <a:r>
              <a:rPr lang="en-GB"/>
              <a:t> </a:t>
            </a:r>
            <a:r>
              <a:rPr lang="en-GB" err="1"/>
              <a:t>viverra</a:t>
            </a:r>
            <a:r>
              <a:rPr lang="en-GB"/>
              <a:t> </a:t>
            </a:r>
            <a:r>
              <a:rPr lang="en-GB" err="1"/>
              <a:t>maecenas</a:t>
            </a:r>
            <a:r>
              <a:rPr lang="en-GB"/>
              <a:t>.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duis</a:t>
            </a:r>
            <a:r>
              <a:rPr lang="en-GB"/>
              <a:t>.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a:t>
            </a:r>
            <a:r>
              <a:rPr lang="en-GB" err="1"/>
              <a:t>Risus</a:t>
            </a:r>
            <a:r>
              <a:rPr lang="en-GB"/>
              <a:t> </a:t>
            </a:r>
            <a:r>
              <a:rPr lang="en-GB" err="1"/>
              <a:t>feugiat</a:t>
            </a:r>
            <a:r>
              <a:rPr lang="en-GB"/>
              <a:t> in ante </a:t>
            </a:r>
            <a:r>
              <a:rPr lang="en-GB" err="1"/>
              <a:t>metus</a:t>
            </a:r>
            <a:r>
              <a:rPr lang="en-GB"/>
              <a:t> dictum. </a:t>
            </a:r>
            <a:r>
              <a:rPr lang="en-GB" err="1"/>
              <a:t>Tincidunt</a:t>
            </a:r>
            <a:r>
              <a:rPr lang="en-GB"/>
              <a:t> </a:t>
            </a:r>
            <a:r>
              <a:rPr lang="en-GB" err="1"/>
              <a:t>praesent</a:t>
            </a:r>
            <a:r>
              <a:rPr lang="en-GB"/>
              <a:t> semper </a:t>
            </a:r>
            <a:r>
              <a:rPr lang="en-GB" err="1"/>
              <a:t>feugiat</a:t>
            </a:r>
            <a:r>
              <a:rPr lang="en-GB"/>
              <a:t> </a:t>
            </a:r>
            <a:r>
              <a:rPr lang="en-GB" err="1"/>
              <a:t>nibh</a:t>
            </a:r>
            <a:r>
              <a:rPr lang="en-GB"/>
              <a:t>  </a:t>
            </a:r>
            <a:r>
              <a:rPr lang="en-GB" err="1"/>
              <a:t>sed</a:t>
            </a:r>
            <a:r>
              <a:rPr lang="en-GB"/>
              <a:t> pulvinar. Proin libero </a:t>
            </a:r>
            <a:r>
              <a:rPr lang="en-GB" err="1"/>
              <a:t>nunc</a:t>
            </a:r>
            <a:r>
              <a:rPr lang="en-GB"/>
              <a:t> </a:t>
            </a:r>
            <a:r>
              <a:rPr lang="en-GB" err="1"/>
              <a:t>consequat</a:t>
            </a:r>
            <a:r>
              <a:rPr lang="en-GB"/>
              <a:t> </a:t>
            </a:r>
            <a:r>
              <a:rPr lang="en-GB" err="1"/>
              <a:t>interdum</a:t>
            </a:r>
            <a:r>
              <a:rPr lang="en-GB"/>
              <a:t> </a:t>
            </a:r>
            <a:r>
              <a:rPr lang="en-GB" err="1"/>
              <a:t>varius</a:t>
            </a:r>
            <a:r>
              <a:rPr lang="en-GB"/>
              <a:t> sit </a:t>
            </a:r>
            <a:r>
              <a:rPr lang="en-GB" err="1"/>
              <a:t>amet</a:t>
            </a:r>
            <a:r>
              <a:rPr lang="en-GB"/>
              <a:t>. </a:t>
            </a:r>
            <a:r>
              <a:rPr lang="en-GB" err="1"/>
              <a:t>Sagittis</a:t>
            </a:r>
            <a:r>
              <a:rPr lang="en-GB"/>
              <a:t> id </a:t>
            </a:r>
            <a:r>
              <a:rPr lang="en-GB" err="1"/>
              <a:t>consectetur</a:t>
            </a:r>
            <a:r>
              <a:rPr lang="en-GB"/>
              <a:t> </a:t>
            </a:r>
            <a:r>
              <a:rPr lang="en-GB" err="1"/>
              <a:t>purus</a:t>
            </a:r>
            <a:r>
              <a:rPr lang="en-GB"/>
              <a:t> </a:t>
            </a:r>
            <a:r>
              <a:rPr lang="en-GB" err="1"/>
              <a:t>ut.</a:t>
            </a:r>
            <a:r>
              <a:rPr lang="en-GB"/>
              <a:t> </a:t>
            </a:r>
            <a:r>
              <a:rPr lang="en-GB" err="1"/>
              <a:t>Aliquam</a:t>
            </a:r>
            <a:r>
              <a:rPr lang="en-GB"/>
              <a:t> </a:t>
            </a:r>
            <a:r>
              <a:rPr lang="en-GB" err="1"/>
              <a:t>faucibus</a:t>
            </a:r>
            <a:r>
              <a:rPr lang="en-GB"/>
              <a:t> </a:t>
            </a:r>
            <a:r>
              <a:rPr lang="en-GB" err="1"/>
              <a:t>purus</a:t>
            </a:r>
            <a:r>
              <a:rPr lang="en-GB"/>
              <a:t> in </a:t>
            </a:r>
            <a:r>
              <a:rPr lang="en-GB" err="1"/>
              <a:t>massa</a:t>
            </a:r>
            <a:r>
              <a:rPr lang="en-GB"/>
              <a:t> </a:t>
            </a:r>
            <a:r>
              <a:rPr lang="en-GB" err="1"/>
              <a:t>tempor</a:t>
            </a:r>
            <a:r>
              <a:rPr lang="en-GB"/>
              <a:t> </a:t>
            </a:r>
            <a:r>
              <a:rPr lang="en-GB" err="1"/>
              <a:t>nec</a:t>
            </a:r>
            <a:r>
              <a:rPr lang="en-GB"/>
              <a:t> feu </a:t>
            </a:r>
            <a:r>
              <a:rPr lang="en-GB" err="1"/>
              <a:t>giat</a:t>
            </a:r>
            <a:r>
              <a:rPr lang="en-GB"/>
              <a:t> </a:t>
            </a:r>
            <a:r>
              <a:rPr lang="en-GB" err="1"/>
              <a:t>nisl</a:t>
            </a:r>
            <a:r>
              <a:rPr lang="en-GB"/>
              <a:t> </a:t>
            </a:r>
            <a:r>
              <a:rPr lang="en-GB" err="1"/>
              <a:t>pretium</a:t>
            </a:r>
            <a:r>
              <a:rPr lang="en-GB"/>
              <a:t>. </a:t>
            </a:r>
            <a:r>
              <a:rPr lang="en-GB" err="1"/>
              <a:t>Tempor</a:t>
            </a:r>
            <a:r>
              <a:rPr lang="en-GB"/>
              <a:t> </a:t>
            </a:r>
            <a:r>
              <a:rPr lang="en-GB" err="1"/>
              <a:t>commodo</a:t>
            </a:r>
            <a:r>
              <a:rPr lang="en-GB"/>
              <a:t> </a:t>
            </a:r>
            <a:r>
              <a:rPr lang="en-GB" err="1"/>
              <a:t>ullam</a:t>
            </a:r>
            <a:r>
              <a:rPr lang="en-GB"/>
              <a:t> </a:t>
            </a:r>
            <a:r>
              <a:rPr lang="en-GB" err="1"/>
              <a:t>corper</a:t>
            </a:r>
            <a:r>
              <a:rPr lang="en-GB"/>
              <a:t> a </a:t>
            </a:r>
            <a:r>
              <a:rPr lang="en-GB" err="1"/>
              <a:t>lacus</a:t>
            </a:r>
            <a:r>
              <a:rPr lang="en-GB"/>
              <a:t> vestibulum. Semper </a:t>
            </a:r>
            <a:r>
              <a:rPr lang="en-GB" err="1"/>
              <a:t>risus</a:t>
            </a:r>
            <a:r>
              <a:rPr lang="en-GB"/>
              <a:t> in </a:t>
            </a:r>
            <a:r>
              <a:rPr lang="en-GB" err="1"/>
              <a:t>hendrerit</a:t>
            </a:r>
            <a:r>
              <a:rPr lang="en-GB"/>
              <a:t> gravida </a:t>
            </a:r>
            <a:r>
              <a:rPr lang="en-GB" err="1"/>
              <a:t>rutrum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a:t>
            </a:r>
            <a:r>
              <a:rPr lang="en-GB" err="1"/>
              <a:t>ullamcorper</a:t>
            </a:r>
            <a:r>
              <a:rPr lang="en-GB"/>
              <a:t> </a:t>
            </a:r>
            <a:r>
              <a:rPr lang="en-GB" err="1"/>
              <a:t>malesuada</a:t>
            </a:r>
            <a:r>
              <a:rPr lang="en-GB"/>
              <a:t>. Ac </a:t>
            </a:r>
            <a:r>
              <a:rPr lang="en-GB" err="1"/>
              <a:t>felis</a:t>
            </a:r>
            <a:r>
              <a:rPr lang="en-GB"/>
              <a:t> </a:t>
            </a:r>
            <a:r>
              <a:rPr lang="en-GB" err="1"/>
              <a:t>donec</a:t>
            </a:r>
            <a:r>
              <a:rPr lang="en-GB"/>
              <a:t> et </a:t>
            </a:r>
            <a:r>
              <a:rPr lang="en-GB" err="1"/>
              <a:t>odio</a:t>
            </a:r>
            <a:r>
              <a:rPr lang="en-GB"/>
              <a:t> </a:t>
            </a:r>
            <a:r>
              <a:rPr lang="en-GB" err="1"/>
              <a:t>pellentesque</a:t>
            </a:r>
            <a:r>
              <a:rPr lang="en-GB"/>
              <a:t> diam. In vitae </a:t>
            </a:r>
            <a:r>
              <a:rPr lang="en-GB" err="1"/>
              <a:t>turpis</a:t>
            </a:r>
            <a:r>
              <a:rPr lang="en-GB"/>
              <a:t> </a:t>
            </a:r>
            <a:r>
              <a:rPr lang="en-GB" err="1"/>
              <a:t>massa</a:t>
            </a:r>
            <a:r>
              <a:rPr lang="en-GB"/>
              <a:t> </a:t>
            </a:r>
            <a:r>
              <a:rPr lang="en-GB" err="1"/>
              <a:t>sed</a:t>
            </a:r>
            <a:r>
              <a:rPr lang="en-GB"/>
              <a:t> </a:t>
            </a:r>
            <a:r>
              <a:rPr lang="en-GB" err="1"/>
              <a:t>elementum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Et </a:t>
            </a:r>
            <a:r>
              <a:rPr lang="en-GB" err="1"/>
              <a:t>tortor</a:t>
            </a:r>
            <a:r>
              <a:rPr lang="en-GB"/>
              <a:t> at </a:t>
            </a:r>
            <a:r>
              <a:rPr lang="en-GB" err="1"/>
              <a:t>risus</a:t>
            </a:r>
            <a:r>
              <a:rPr lang="en-GB"/>
              <a:t> </a:t>
            </a:r>
            <a:r>
              <a:rPr lang="en-GB" err="1"/>
              <a:t>viverra</a:t>
            </a:r>
            <a:r>
              <a:rPr lang="en-GB"/>
              <a:t> </a:t>
            </a:r>
            <a:r>
              <a:rPr lang="en-GB" err="1"/>
              <a:t>adipiscing</a:t>
            </a:r>
            <a:r>
              <a:rPr lang="en-GB"/>
              <a:t> at in. Cursus </a:t>
            </a:r>
            <a:r>
              <a:rPr lang="en-GB" err="1"/>
              <a:t>risus</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r>
            <a:r>
              <a:rPr lang="en-GB" err="1"/>
              <a:t>pellentesque</a:t>
            </a:r>
            <a:r>
              <a:rPr lang="en-GB"/>
              <a:t> </a:t>
            </a:r>
            <a:r>
              <a:rPr lang="en-GB" err="1"/>
              <a:t>elit</a:t>
            </a:r>
            <a:r>
              <a:rPr lang="en-GB"/>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1245600" y="3199319"/>
            <a:ext cx="14256000" cy="646330"/>
          </a:xfrm>
        </p:spPr>
        <p:txBody>
          <a:bodyPr wrap="square" anchor="b">
            <a:noAutofit/>
          </a:bodyPr>
          <a:lstStyle>
            <a:lvl1pPr marL="0" indent="0">
              <a:lnSpc>
                <a:spcPct val="100000"/>
              </a:lnSpc>
              <a:spcBef>
                <a:spcPts val="0"/>
              </a:spcBef>
              <a:buNone/>
              <a:defRPr sz="3000" b="1" i="0">
                <a:solidFill>
                  <a:schemeClr val="tx1"/>
                </a:solidFill>
                <a:latin typeface="Equip Extended" panose="02000503030000020004" pitchFamily="2" charset="77"/>
              </a:defRPr>
            </a:lvl1pPr>
          </a:lstStyle>
          <a:p>
            <a:r>
              <a:rPr lang="en-GB"/>
              <a:t>Edit paragraph headline</a:t>
            </a:r>
            <a:endParaRPr lang="en-PT"/>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1252796" y="962251"/>
            <a:ext cx="14256000" cy="976402"/>
          </a:xfrm>
          <a:prstGeom prst="rect">
            <a:avLst/>
          </a:prstGeom>
        </p:spPr>
        <p:txBody>
          <a:bodyPr tIns="72000" anchor="t">
            <a:noAutofit/>
          </a:bodyPr>
          <a:lstStyle>
            <a:lvl1pPr>
              <a:lnSpc>
                <a:spcPct val="100000"/>
              </a:lnSpc>
              <a:spcBef>
                <a:spcPts val="0"/>
              </a:spcBef>
              <a:defRPr sz="4000" b="1" i="0">
                <a:solidFill>
                  <a:schemeClr val="tx2"/>
                </a:solidFill>
                <a:latin typeface="Equip Extended" panose="02000503030000020004" pitchFamily="2" charset="77"/>
              </a:defRPr>
            </a:lvl1pPr>
          </a:lstStyle>
          <a:p>
            <a:r>
              <a:rPr lang="en-GB"/>
              <a:t>Edit title</a:t>
            </a:r>
            <a:endParaRPr lang="en-PT"/>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1252802" y="1860377"/>
            <a:ext cx="14256000"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2" name="Slide Number Placeholder 1">
            <a:extLst>
              <a:ext uri="{FF2B5EF4-FFF2-40B4-BE49-F238E27FC236}">
                <a16:creationId xmlns:a16="http://schemas.microsoft.com/office/drawing/2014/main" id="{663763B4-18E2-3444-8843-D642835CE4FB}"/>
              </a:ext>
            </a:extLst>
          </p:cNvPr>
          <p:cNvSpPr>
            <a:spLocks noGrp="1"/>
          </p:cNvSpPr>
          <p:nvPr>
            <p:ph type="sldNum" sz="quarter" idx="33"/>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13961984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Layout Whit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66610487-8C38-EF60-3142-01C6FCC23B79}"/>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8836B4A6-1AAE-B316-230C-9F8683B09C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Google Shape;17;p4"/>
          <p:cNvSpPr txBox="1">
            <a:spLocks noGrp="1"/>
          </p:cNvSpPr>
          <p:nvPr>
            <p:ph type="title"/>
          </p:nvPr>
        </p:nvSpPr>
        <p:spPr>
          <a:xfrm>
            <a:off x="1307458" y="973330"/>
            <a:ext cx="21802645"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8" y="2007333"/>
            <a:ext cx="21802645" cy="430887"/>
          </a:xfrm>
          <a:prstGeom prst="rect">
            <a:avLst/>
          </a:prstGeom>
        </p:spPr>
        <p:txBody>
          <a:bodyPr wrap="square" lIns="0" tIns="0" rIns="0" bIns="0" anchor="t" anchorCtr="0">
            <a:spAutoFit/>
          </a:bodyPr>
          <a:lstStyle>
            <a:lvl1pPr marL="0" indent="0">
              <a:lnSpc>
                <a:spcPct val="100000"/>
              </a:lnSpc>
              <a:buNone/>
              <a:defRPr sz="2800" b="0">
                <a:solidFill>
                  <a:srgbClr val="1B2127"/>
                </a:solidFill>
                <a:latin typeface="+mn-lt"/>
              </a:defRPr>
            </a:lvl1pPr>
          </a:lstStyle>
          <a:p>
            <a:pPr lvl="0"/>
            <a:r>
              <a:rPr lang="fr-FR"/>
              <a:t>Cliquez pour modifier les styles du texte du masque</a:t>
            </a:r>
          </a:p>
        </p:txBody>
      </p:sp>
      <p:sp>
        <p:nvSpPr>
          <p:cNvPr id="8" name="Content Placeholder 2"/>
          <p:cNvSpPr>
            <a:spLocks noGrp="1"/>
          </p:cNvSpPr>
          <p:nvPr>
            <p:ph idx="11"/>
          </p:nvPr>
        </p:nvSpPr>
        <p:spPr>
          <a:xfrm>
            <a:off x="1335167" y="3005992"/>
            <a:ext cx="21802645" cy="9310288"/>
          </a:xfrm>
          <a:prstGeom prst="rect">
            <a:avLst/>
          </a:prstGeom>
        </p:spPr>
        <p:txBody>
          <a:bodyPr/>
          <a:lstStyle>
            <a:lvl1pPr marL="457200" indent="-457200">
              <a:buFont typeface="Wingdings" panose="05000000000000000000" pitchFamily="2" charset="2"/>
              <a:buChar char="§"/>
              <a:defRPr sz="2800">
                <a:solidFill>
                  <a:schemeClr val="accent1"/>
                </a:solidFill>
              </a:defRPr>
            </a:lvl1pPr>
            <a:lvl2pPr marL="1371600" indent="-457200">
              <a:buFont typeface="Wingdings" panose="05000000000000000000" pitchFamily="2" charset="2"/>
              <a:buChar char="§"/>
              <a:defRPr sz="2800">
                <a:solidFill>
                  <a:schemeClr val="accent1"/>
                </a:solidFill>
              </a:defRPr>
            </a:lvl2pPr>
            <a:lvl3pPr marL="2286000" indent="-457200">
              <a:buFont typeface="Wingdings" panose="05000000000000000000" pitchFamily="2" charset="2"/>
              <a:buChar char="§"/>
              <a:defRPr sz="2400">
                <a:solidFill>
                  <a:schemeClr val="accent1"/>
                </a:solidFill>
              </a:defRPr>
            </a:lvl3pPr>
            <a:lvl4pPr marL="3200400" indent="-457200">
              <a:buFont typeface="Wingdings" panose="05000000000000000000" pitchFamily="2" charset="2"/>
              <a:buChar char="§"/>
              <a:defRPr sz="2400">
                <a:solidFill>
                  <a:schemeClr val="accent1"/>
                </a:solidFill>
              </a:defRPr>
            </a:lvl4pPr>
            <a:lvl5pPr marL="4114800" indent="-457200">
              <a:buFont typeface="Wingdings" panose="05000000000000000000" pitchFamily="2" charset="2"/>
              <a:buChar char="§"/>
              <a:defRPr sz="2400">
                <a:solidFill>
                  <a:schemeClr val="accent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Slide Number Placeholder 2">
            <a:extLst>
              <a:ext uri="{FF2B5EF4-FFF2-40B4-BE49-F238E27FC236}">
                <a16:creationId xmlns:a16="http://schemas.microsoft.com/office/drawing/2014/main" id="{A0A04A57-5256-4275-BCED-639D0C25B2B9}"/>
              </a:ext>
            </a:extLst>
          </p:cNvPr>
          <p:cNvSpPr>
            <a:spLocks noGrp="1"/>
          </p:cNvSpPr>
          <p:nvPr>
            <p:ph type="sldNum" idx="12"/>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3C22D9D3-0214-7F4D-B20E-8BA2FF6A0532}" type="slidenum">
              <a:rPr lang="en-US"/>
              <a:pPr>
                <a:defRPr/>
              </a:pPr>
              <a:t>‹#›</a:t>
            </a:fld>
            <a:endParaRPr lang="en-US"/>
          </a:p>
        </p:txBody>
      </p:sp>
    </p:spTree>
    <p:extLst>
      <p:ext uri="{BB962C8B-B14F-4D97-AF65-F5344CB8AC3E}">
        <p14:creationId xmlns:p14="http://schemas.microsoft.com/office/powerpoint/2010/main" val="2721776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5_9_Bullet List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1244430" y="4001301"/>
            <a:ext cx="6840000" cy="1715066"/>
          </a:xfrm>
          <a:prstGeom prst="rect">
            <a:avLst/>
          </a:prstGeom>
        </p:spPr>
        <p:txBody>
          <a:bodyPr wrap="square" tIns="72000" numCol="1" spcCol="720000" anchor="t">
            <a:noAutofit/>
          </a:bodyPr>
          <a:lstStyle>
            <a:lvl1pPr marL="342900" indent="-342900">
              <a:lnSpc>
                <a:spcPct val="100000"/>
              </a:lnSpc>
              <a:spcBef>
                <a:spcPts val="0"/>
              </a:spcBef>
              <a:buFont typeface="Arial" panose="020B0604020202020204" pitchFamily="34" charset="0"/>
              <a:buChar char="•"/>
              <a:defRPr sz="24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1245600" y="3199319"/>
            <a:ext cx="6840000" cy="646330"/>
          </a:xfrm>
        </p:spPr>
        <p:txBody>
          <a:bodyPr wrap="square" anchor="b">
            <a:noAutofit/>
          </a:bodyPr>
          <a:lstStyle>
            <a:lvl1pPr marL="0" indent="0">
              <a:lnSpc>
                <a:spcPct val="100000"/>
              </a:lnSpc>
              <a:spcBef>
                <a:spcPts val="0"/>
              </a:spcBef>
              <a:buNone/>
              <a:defRPr sz="3000" b="1" i="0">
                <a:solidFill>
                  <a:schemeClr val="tx1"/>
                </a:solidFill>
                <a:latin typeface="Equip Extended" panose="02000503030000020004" pitchFamily="2" charset="77"/>
              </a:defRPr>
            </a:lvl1pPr>
          </a:lstStyle>
          <a:p>
            <a:r>
              <a:rPr lang="en-GB"/>
              <a:t>Edit bullet list header</a:t>
            </a:r>
            <a:endParaRPr lang="en-PT"/>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8668050" y="4001301"/>
            <a:ext cx="6840000" cy="1715066"/>
          </a:xfrm>
          <a:prstGeom prst="rect">
            <a:avLst/>
          </a:prstGeom>
        </p:spPr>
        <p:txBody>
          <a:bodyPr wrap="square" tIns="72000" numCol="1" spcCol="720000" anchor="t">
            <a:noAutofit/>
          </a:bodyPr>
          <a:lstStyle>
            <a:lvl1pPr marL="342900" indent="-342900">
              <a:lnSpc>
                <a:spcPct val="100000"/>
              </a:lnSpc>
              <a:spcBef>
                <a:spcPts val="0"/>
              </a:spcBef>
              <a:buFont typeface="Arial" panose="020B0604020202020204" pitchFamily="34" charset="0"/>
              <a:buChar char="•"/>
              <a:defRPr sz="24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8668050" y="3199319"/>
            <a:ext cx="6840000" cy="646330"/>
          </a:xfrm>
        </p:spPr>
        <p:txBody>
          <a:bodyPr wrap="square" anchor="b">
            <a:noAutofit/>
          </a:bodyPr>
          <a:lstStyle>
            <a:lvl1pPr marL="0" indent="0">
              <a:lnSpc>
                <a:spcPct val="100000"/>
              </a:lnSpc>
              <a:spcBef>
                <a:spcPts val="0"/>
              </a:spcBef>
              <a:buNone/>
              <a:defRPr sz="3000" b="1" i="0">
                <a:solidFill>
                  <a:schemeClr val="tx1"/>
                </a:solidFill>
                <a:latin typeface="Equip Extended" panose="02000503030000020004" pitchFamily="2" charset="77"/>
              </a:defRPr>
            </a:lvl1pPr>
          </a:lstStyle>
          <a:p>
            <a:r>
              <a:rPr lang="en-GB"/>
              <a:t>Edit bullet list header</a:t>
            </a:r>
            <a:endParaRPr lang="en-PT"/>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16166700" y="4001301"/>
            <a:ext cx="6840000" cy="1715066"/>
          </a:xfrm>
          <a:prstGeom prst="rect">
            <a:avLst/>
          </a:prstGeom>
        </p:spPr>
        <p:txBody>
          <a:bodyPr wrap="square" tIns="72000" numCol="1" spcCol="720000" anchor="t">
            <a:noAutofit/>
          </a:bodyPr>
          <a:lstStyle>
            <a:lvl1pPr marL="342900" indent="-342900">
              <a:lnSpc>
                <a:spcPct val="100000"/>
              </a:lnSpc>
              <a:spcBef>
                <a:spcPts val="0"/>
              </a:spcBef>
              <a:buFont typeface="Arial" panose="020B0604020202020204" pitchFamily="34" charset="0"/>
              <a:buChar char="•"/>
              <a:defRPr sz="24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16166700" y="3199319"/>
            <a:ext cx="6840000" cy="646330"/>
          </a:xfrm>
        </p:spPr>
        <p:txBody>
          <a:bodyPr wrap="square" anchor="b">
            <a:noAutofit/>
          </a:bodyPr>
          <a:lstStyle>
            <a:lvl1pPr marL="0" indent="0">
              <a:lnSpc>
                <a:spcPct val="100000"/>
              </a:lnSpc>
              <a:spcBef>
                <a:spcPts val="0"/>
              </a:spcBef>
              <a:buNone/>
              <a:defRPr sz="3000" b="1" i="0">
                <a:solidFill>
                  <a:schemeClr val="tx1"/>
                </a:solidFill>
                <a:latin typeface="Equip Extended" panose="02000503030000020004" pitchFamily="2" charset="77"/>
              </a:defRPr>
            </a:lvl1pPr>
          </a:lstStyle>
          <a:p>
            <a:r>
              <a:rPr lang="en-GB"/>
              <a:t>Edit bullet list header</a:t>
            </a:r>
            <a:endParaRPr lang="en-PT"/>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1252797" y="962251"/>
            <a:ext cx="14255254" cy="976402"/>
          </a:xfrm>
          <a:prstGeom prst="rect">
            <a:avLst/>
          </a:prstGeom>
        </p:spPr>
        <p:txBody>
          <a:bodyPr wrap="square" tIns="72000" anchor="t">
            <a:no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1252803" y="1860377"/>
            <a:ext cx="14255254"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2" name="Slide Number Placeholder 1">
            <a:extLst>
              <a:ext uri="{FF2B5EF4-FFF2-40B4-BE49-F238E27FC236}">
                <a16:creationId xmlns:a16="http://schemas.microsoft.com/office/drawing/2014/main" id="{E1DEFEB1-811F-AE41-B5DD-29FD9B2327AB}"/>
              </a:ext>
            </a:extLst>
          </p:cNvPr>
          <p:cNvSpPr>
            <a:spLocks noGrp="1"/>
          </p:cNvSpPr>
          <p:nvPr>
            <p:ph type="sldNum" sz="quarter" idx="37"/>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309667137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6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17184000" y="0"/>
            <a:ext cx="7200000" cy="13716000"/>
          </a:xfrm>
          <a:solidFill>
            <a:schemeClr val="tx1"/>
          </a:solidFill>
        </p:spPr>
        <p:txBody>
          <a:bodyPr/>
          <a:lstStyle>
            <a:lvl1pPr marL="0" indent="0">
              <a:buNone/>
              <a:defRPr>
                <a:noFill/>
              </a:defRPr>
            </a:lvl1pPr>
          </a:lstStyle>
          <a:p>
            <a:r>
              <a:rPr lang="en-GB"/>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13582508" y="720000"/>
            <a:ext cx="10080000" cy="12276000"/>
          </a:xfrm>
          <a:solidFill>
            <a:schemeClr val="bg1"/>
          </a:solidFill>
        </p:spPr>
        <p:txBody>
          <a:bodyPr/>
          <a:lstStyle>
            <a:lvl1pPr marL="0" indent="0">
              <a:spcBef>
                <a:spcPts val="0"/>
              </a:spcBef>
              <a:buNone/>
              <a:defRPr>
                <a:noFill/>
              </a:defRPr>
            </a:lvl1pPr>
          </a:lstStyle>
          <a:p>
            <a:r>
              <a:rPr lang="en-GB"/>
              <a:t>Click icon to add picture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39199" y="273050"/>
            <a:ext cx="1627198" cy="1430156"/>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1229042" y="3070851"/>
            <a:ext cx="10910752" cy="730182"/>
          </a:xfrm>
          <a:prstGeom prst="rect">
            <a:avLst/>
          </a:prstGeom>
        </p:spPr>
        <p:txBody>
          <a:bodyPr wrap="square" tIns="72000" anchor="t">
            <a:noAutofit/>
          </a:bodyPr>
          <a:lstStyle>
            <a:lvl1pPr marL="0" indent="0">
              <a:lnSpc>
                <a:spcPct val="100000"/>
              </a:lnSpc>
              <a:spcBef>
                <a:spcPts val="0"/>
              </a:spcBef>
              <a:buNone/>
              <a:defRPr sz="2800" b="0" i="0">
                <a:solidFill>
                  <a:schemeClr val="tx2"/>
                </a:solidFill>
                <a:latin typeface="Equip Extended Light" panose="02000503000000020004" pitchFamily="2" charset="77"/>
              </a:defRPr>
            </a:lvl1pPr>
          </a:lstStyle>
          <a:p>
            <a:pPr lvl="0"/>
            <a:r>
              <a:rPr lang="en-GB"/>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1236086" y="1714986"/>
            <a:ext cx="10910752" cy="1222624"/>
          </a:xfrm>
          <a:prstGeom prst="rect">
            <a:avLst/>
          </a:prstGeom>
        </p:spPr>
        <p:txBody>
          <a:bodyPr wrap="square" tIns="72000" anchor="t">
            <a:no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1252798" y="5394639"/>
            <a:ext cx="10910752" cy="976402"/>
          </a:xfrm>
          <a:prstGeom prst="rect">
            <a:avLst/>
          </a:prstGeom>
        </p:spPr>
        <p:txBody>
          <a:bodyPr wrap="square" tIns="72000" numCol="1" spcCol="720000" anchor="t">
            <a:noAutofit/>
          </a:bodyPr>
          <a:lstStyle>
            <a:lvl1pPr marL="0" indent="0">
              <a:lnSpc>
                <a:spcPct val="100000"/>
              </a:lnSpc>
              <a:spcBef>
                <a:spcPts val="0"/>
              </a:spcBef>
              <a:buFont typeface="Arial" panose="020B0604020202020204" pitchFamily="34" charset="0"/>
              <a:buNone/>
              <a:defRPr sz="2400" b="0" i="0">
                <a:solidFill>
                  <a:schemeClr val="tx2"/>
                </a:solidFill>
                <a:latin typeface="Equip Light" panose="02000503000000020004" pitchFamily="2" charset="77"/>
              </a:defRPr>
            </a:lvl1pPr>
          </a:lstStyle>
          <a:p>
            <a:pPr lvl="0"/>
            <a:r>
              <a:rPr lang="en-GB"/>
              <a:t>Edit description; feel free to change the </a:t>
            </a:r>
            <a:r>
              <a:rPr lang="en-GB" err="1"/>
              <a:t>color</a:t>
            </a:r>
            <a:r>
              <a:rPr lang="en-GB"/>
              <a:t> of the photo-frame to “nightfall-blue” (#13294B) or to “lavender-purple” (#2E008B) </a:t>
            </a:r>
          </a:p>
        </p:txBody>
      </p:sp>
      <p:sp>
        <p:nvSpPr>
          <p:cNvPr id="2" name="Slide Number Placeholder 1">
            <a:extLst>
              <a:ext uri="{FF2B5EF4-FFF2-40B4-BE49-F238E27FC236}">
                <a16:creationId xmlns:a16="http://schemas.microsoft.com/office/drawing/2014/main" id="{041A5DB9-05DB-9549-9BBC-69B0E6EF6BEF}"/>
              </a:ext>
            </a:extLst>
          </p:cNvPr>
          <p:cNvSpPr>
            <a:spLocks noGrp="1"/>
          </p:cNvSpPr>
          <p:nvPr>
            <p:ph type="sldNum" sz="quarter" idx="32"/>
          </p:nvPr>
        </p:nvSpPr>
        <p:spPr>
          <a:xfrm>
            <a:off x="1236086" y="12712701"/>
            <a:ext cx="5486400" cy="730250"/>
          </a:xfrm>
          <a:prstGeom prst="rect">
            <a:avLst/>
          </a:prstGeom>
        </p:spPr>
        <p:txBody>
          <a:bodyPr/>
          <a:lstStyle>
            <a:lvl1pPr algn="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189302570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6_2_Photo 1 Lef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7200000" cy="13716000"/>
          </a:xfrm>
          <a:solidFill>
            <a:schemeClr val="tx1"/>
          </a:solidFill>
        </p:spPr>
        <p:txBody>
          <a:bodyPr/>
          <a:lstStyle>
            <a:lvl1pPr marL="0" indent="0">
              <a:buNone/>
              <a:defRPr>
                <a:noFill/>
              </a:defRPr>
            </a:lvl1pPr>
          </a:lstStyle>
          <a:p>
            <a:r>
              <a:rPr lang="en-GB"/>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720000" y="720000"/>
            <a:ext cx="10080000" cy="12276000"/>
          </a:xfrm>
          <a:solidFill>
            <a:schemeClr val="bg1"/>
          </a:solidFill>
        </p:spPr>
        <p:txBody>
          <a:bodyPr/>
          <a:lstStyle>
            <a:lvl1pPr marL="0" indent="0">
              <a:spcBef>
                <a:spcPts val="0"/>
              </a:spcBef>
              <a:buNone/>
              <a:defRPr>
                <a:noFill/>
              </a:defRPr>
            </a:lvl1pPr>
          </a:lstStyle>
          <a:p>
            <a:r>
              <a:rPr lang="en-GB"/>
              <a:t>Click icon to add picture</a:t>
            </a:r>
            <a:endParaRPr lang="en-PT"/>
          </a:p>
        </p:txBody>
      </p:sp>
      <p:pic>
        <p:nvPicPr>
          <p:cNvPr id="7" name="Graphic 6">
            <a:extLst>
              <a:ext uri="{FF2B5EF4-FFF2-40B4-BE49-F238E27FC236}">
                <a16:creationId xmlns:a16="http://schemas.microsoft.com/office/drawing/2014/main" id="{68B0E22B-FCE9-754C-80EB-DF1C8C38A25B}"/>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3" name="Text Placeholder 7">
            <a:extLst>
              <a:ext uri="{FF2B5EF4-FFF2-40B4-BE49-F238E27FC236}">
                <a16:creationId xmlns:a16="http://schemas.microsoft.com/office/drawing/2014/main" id="{0EA34B8E-7E97-A543-A4A5-F722DD3790F1}"/>
              </a:ext>
            </a:extLst>
          </p:cNvPr>
          <p:cNvSpPr>
            <a:spLocks noGrp="1"/>
          </p:cNvSpPr>
          <p:nvPr>
            <p:ph type="body" sz="quarter" idx="12" hasCustomPrompt="1"/>
          </p:nvPr>
        </p:nvSpPr>
        <p:spPr>
          <a:xfrm>
            <a:off x="12218400" y="4304191"/>
            <a:ext cx="10910752"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15" name="Title 1">
            <a:extLst>
              <a:ext uri="{FF2B5EF4-FFF2-40B4-BE49-F238E27FC236}">
                <a16:creationId xmlns:a16="http://schemas.microsoft.com/office/drawing/2014/main" id="{2D4316BD-0421-5643-9C3E-86BD0386F83A}"/>
              </a:ext>
            </a:extLst>
          </p:cNvPr>
          <p:cNvSpPr>
            <a:spLocks noGrp="1"/>
          </p:cNvSpPr>
          <p:nvPr>
            <p:ph type="title" hasCustomPrompt="1"/>
          </p:nvPr>
        </p:nvSpPr>
        <p:spPr>
          <a:xfrm>
            <a:off x="12218400" y="3200784"/>
            <a:ext cx="10910752" cy="1222624"/>
          </a:xfrm>
          <a:prstGeom prst="rect">
            <a:avLst/>
          </a:prstGeom>
        </p:spPr>
        <p:txBody>
          <a:bodyPr wrap="square" tIns="72000" anchor="t">
            <a:noAutofit/>
          </a:bodyPr>
          <a:lstStyle>
            <a:lvl1pPr>
              <a:lnSpc>
                <a:spcPct val="100000"/>
              </a:lnSpc>
              <a:spcBef>
                <a:spcPts val="0"/>
              </a:spcBef>
              <a:defRPr sz="6400" b="1" i="0">
                <a:solidFill>
                  <a:schemeClr val="tx2"/>
                </a:solidFill>
                <a:latin typeface="Equip Extended" panose="02000503030000020004" pitchFamily="2" charset="77"/>
              </a:defRPr>
            </a:lvl1pPr>
          </a:lstStyle>
          <a:p>
            <a:r>
              <a:rPr lang="en-GB"/>
              <a:t>Edit title</a:t>
            </a:r>
            <a:endParaRPr lang="en-PT"/>
          </a:p>
        </p:txBody>
      </p:sp>
      <p:sp>
        <p:nvSpPr>
          <p:cNvPr id="16" name="Text Placeholder 7">
            <a:extLst>
              <a:ext uri="{FF2B5EF4-FFF2-40B4-BE49-F238E27FC236}">
                <a16:creationId xmlns:a16="http://schemas.microsoft.com/office/drawing/2014/main" id="{2D96C5BE-73D1-584A-99EB-3318DF8F4DDC}"/>
              </a:ext>
            </a:extLst>
          </p:cNvPr>
          <p:cNvSpPr>
            <a:spLocks noGrp="1"/>
          </p:cNvSpPr>
          <p:nvPr>
            <p:ph type="body" sz="quarter" idx="31" hasCustomPrompt="1"/>
          </p:nvPr>
        </p:nvSpPr>
        <p:spPr>
          <a:xfrm>
            <a:off x="12218400" y="5394639"/>
            <a:ext cx="10910752" cy="976402"/>
          </a:xfrm>
          <a:prstGeom prst="rect">
            <a:avLst/>
          </a:prstGeom>
        </p:spPr>
        <p:txBody>
          <a:bodyPr wrap="square" tIns="72000" numCol="1" spcCol="720000" anchor="t">
            <a:noAutofit/>
          </a:bodyPr>
          <a:lstStyle>
            <a:lvl1pPr marL="0" indent="0">
              <a:lnSpc>
                <a:spcPct val="100000"/>
              </a:lnSpc>
              <a:spcBef>
                <a:spcPts val="0"/>
              </a:spcBef>
              <a:buFont typeface="Arial" panose="020B0604020202020204" pitchFamily="34" charset="0"/>
              <a:buNone/>
              <a:defRPr sz="2400" b="0" i="0">
                <a:solidFill>
                  <a:schemeClr val="tx2"/>
                </a:solidFill>
                <a:latin typeface="Equip Light" panose="02000503000000020004" pitchFamily="2" charset="77"/>
              </a:defRPr>
            </a:lvl1pPr>
          </a:lstStyle>
          <a:p>
            <a:pPr lvl="0"/>
            <a:r>
              <a:rPr lang="en-GB"/>
              <a:t>Edit description; feel free to change the </a:t>
            </a:r>
            <a:r>
              <a:rPr lang="en-GB" err="1"/>
              <a:t>color</a:t>
            </a:r>
            <a:r>
              <a:rPr lang="en-GB"/>
              <a:t> of the photo-frame to “nightfall-blue” (#13294B) or to “lavender-purple” (#2E008B) </a:t>
            </a:r>
          </a:p>
        </p:txBody>
      </p:sp>
      <p:sp>
        <p:nvSpPr>
          <p:cNvPr id="2" name="Slide Number Placeholder 1">
            <a:extLst>
              <a:ext uri="{FF2B5EF4-FFF2-40B4-BE49-F238E27FC236}">
                <a16:creationId xmlns:a16="http://schemas.microsoft.com/office/drawing/2014/main" id="{CD3FC44E-693E-0B4D-97B8-76342244B882}"/>
              </a:ext>
            </a:extLst>
          </p:cNvPr>
          <p:cNvSpPr>
            <a:spLocks noGrp="1"/>
          </p:cNvSpPr>
          <p:nvPr>
            <p:ph type="sldNum" sz="quarter" idx="32"/>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336309629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0_2_Content Grid 4">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2159996" y="4491047"/>
            <a:ext cx="9453600" cy="1715066"/>
          </a:xfrm>
          <a:prstGeom prst="rect">
            <a:avLst/>
          </a:prstGeom>
        </p:spPr>
        <p:txBody>
          <a:bodyPr lIns="0" tIns="72000" rIns="0" anchor="t">
            <a:noAutofit/>
          </a:bodyPr>
          <a:lstStyle>
            <a:lvl1pPr marL="0" indent="0">
              <a:lnSpc>
                <a:spcPct val="100000"/>
              </a:lnSpc>
              <a:spcBef>
                <a:spcPts val="0"/>
              </a:spcBef>
              <a:buNone/>
              <a:defRPr sz="2400"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2160000" y="3453089"/>
            <a:ext cx="9453600" cy="1037958"/>
          </a:xfrm>
          <a:prstGeom prst="rect">
            <a:avLst/>
          </a:prstGeom>
        </p:spPr>
        <p:txBody>
          <a:bodyPr lIns="0" tIns="72000" rIns="0" anchor="t">
            <a:noAutofit/>
          </a:bodyPr>
          <a:lstStyle>
            <a:lvl1pPr marL="0" indent="0">
              <a:lnSpc>
                <a:spcPct val="100000"/>
              </a:lnSpc>
              <a:spcBef>
                <a:spcPts val="0"/>
              </a:spcBef>
              <a:buNone/>
              <a:defRPr sz="26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2159992" y="8265173"/>
            <a:ext cx="9453600" cy="1715066"/>
          </a:xfrm>
          <a:prstGeom prst="rect">
            <a:avLst/>
          </a:prstGeom>
        </p:spPr>
        <p:txBody>
          <a:bodyPr lIns="0" tIns="72000" rIns="0" anchor="t">
            <a:noAutofit/>
          </a:bodyPr>
          <a:lstStyle>
            <a:lvl1pPr marL="0" indent="0">
              <a:lnSpc>
                <a:spcPct val="100000"/>
              </a:lnSpc>
              <a:spcBef>
                <a:spcPts val="0"/>
              </a:spcBef>
              <a:buNone/>
              <a:defRPr sz="2400"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2159996" y="7227215"/>
            <a:ext cx="9453600" cy="1037958"/>
          </a:xfrm>
          <a:prstGeom prst="rect">
            <a:avLst/>
          </a:prstGeom>
        </p:spPr>
        <p:txBody>
          <a:bodyPr lIns="0" tIns="72000" rIns="0" anchor="t">
            <a:noAutofit/>
          </a:bodyPr>
          <a:lstStyle>
            <a:lvl1pPr marL="0" indent="0">
              <a:lnSpc>
                <a:spcPct val="100000"/>
              </a:lnSpc>
              <a:spcBef>
                <a:spcPts val="0"/>
              </a:spcBef>
              <a:buNone/>
              <a:defRPr sz="26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5" name="Text Placeholder 7">
            <a:extLst>
              <a:ext uri="{FF2B5EF4-FFF2-40B4-BE49-F238E27FC236}">
                <a16:creationId xmlns:a16="http://schemas.microsoft.com/office/drawing/2014/main" id="{A2C398D9-63EB-CF4A-9948-12B38BFB1B92}"/>
              </a:ext>
            </a:extLst>
          </p:cNvPr>
          <p:cNvSpPr>
            <a:spLocks noGrp="1"/>
          </p:cNvSpPr>
          <p:nvPr>
            <p:ph type="body" sz="quarter" idx="32" hasCustomPrompt="1"/>
          </p:nvPr>
        </p:nvSpPr>
        <p:spPr>
          <a:xfrm>
            <a:off x="12765592" y="4491047"/>
            <a:ext cx="9453600" cy="1715066"/>
          </a:xfrm>
          <a:prstGeom prst="rect">
            <a:avLst/>
          </a:prstGeom>
        </p:spPr>
        <p:txBody>
          <a:bodyPr lIns="0" tIns="72000" rIns="0" anchor="t">
            <a:noAutofit/>
          </a:bodyPr>
          <a:lstStyle>
            <a:lvl1pPr marL="0" indent="0">
              <a:lnSpc>
                <a:spcPct val="100000"/>
              </a:lnSpc>
              <a:spcBef>
                <a:spcPts val="0"/>
              </a:spcBef>
              <a:buNone/>
              <a:defRPr sz="2400"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26" name="Text Placeholder 7">
            <a:extLst>
              <a:ext uri="{FF2B5EF4-FFF2-40B4-BE49-F238E27FC236}">
                <a16:creationId xmlns:a16="http://schemas.microsoft.com/office/drawing/2014/main" id="{32694D55-9A3A-884B-BD19-2288DE1FADE0}"/>
              </a:ext>
            </a:extLst>
          </p:cNvPr>
          <p:cNvSpPr>
            <a:spLocks noGrp="1"/>
          </p:cNvSpPr>
          <p:nvPr>
            <p:ph type="body" sz="quarter" idx="33" hasCustomPrompt="1"/>
          </p:nvPr>
        </p:nvSpPr>
        <p:spPr>
          <a:xfrm>
            <a:off x="12765596" y="3453089"/>
            <a:ext cx="9453600" cy="1037958"/>
          </a:xfrm>
          <a:prstGeom prst="rect">
            <a:avLst/>
          </a:prstGeom>
        </p:spPr>
        <p:txBody>
          <a:bodyPr lIns="0" tIns="72000" rIns="0" anchor="t">
            <a:noAutofit/>
          </a:bodyPr>
          <a:lstStyle>
            <a:lvl1pPr marL="0" indent="0">
              <a:lnSpc>
                <a:spcPct val="100000"/>
              </a:lnSpc>
              <a:spcBef>
                <a:spcPts val="0"/>
              </a:spcBef>
              <a:buNone/>
              <a:defRPr sz="26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8" name="Text Placeholder 7">
            <a:extLst>
              <a:ext uri="{FF2B5EF4-FFF2-40B4-BE49-F238E27FC236}">
                <a16:creationId xmlns:a16="http://schemas.microsoft.com/office/drawing/2014/main" id="{F9B3C98A-B3B3-124C-9DE4-3316578ECEFB}"/>
              </a:ext>
            </a:extLst>
          </p:cNvPr>
          <p:cNvSpPr>
            <a:spLocks noGrp="1"/>
          </p:cNvSpPr>
          <p:nvPr>
            <p:ph type="body" sz="quarter" idx="34" hasCustomPrompt="1"/>
          </p:nvPr>
        </p:nvSpPr>
        <p:spPr>
          <a:xfrm>
            <a:off x="12765588" y="8265173"/>
            <a:ext cx="9453600" cy="1715066"/>
          </a:xfrm>
          <a:prstGeom prst="rect">
            <a:avLst/>
          </a:prstGeom>
        </p:spPr>
        <p:txBody>
          <a:bodyPr lIns="0" tIns="72000" rIns="0" anchor="t">
            <a:noAutofit/>
          </a:bodyPr>
          <a:lstStyle>
            <a:lvl1pPr marL="0" indent="0">
              <a:lnSpc>
                <a:spcPct val="100000"/>
              </a:lnSpc>
              <a:spcBef>
                <a:spcPts val="0"/>
              </a:spcBef>
              <a:buNone/>
              <a:defRPr sz="2400"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32" name="Text Placeholder 7">
            <a:extLst>
              <a:ext uri="{FF2B5EF4-FFF2-40B4-BE49-F238E27FC236}">
                <a16:creationId xmlns:a16="http://schemas.microsoft.com/office/drawing/2014/main" id="{748293B1-8961-5143-A89F-1AC3C960A340}"/>
              </a:ext>
            </a:extLst>
          </p:cNvPr>
          <p:cNvSpPr>
            <a:spLocks noGrp="1"/>
          </p:cNvSpPr>
          <p:nvPr>
            <p:ph type="body" sz="quarter" idx="35" hasCustomPrompt="1"/>
          </p:nvPr>
        </p:nvSpPr>
        <p:spPr>
          <a:xfrm>
            <a:off x="12765592" y="7227215"/>
            <a:ext cx="9453600" cy="1037958"/>
          </a:xfrm>
          <a:prstGeom prst="rect">
            <a:avLst/>
          </a:prstGeom>
        </p:spPr>
        <p:txBody>
          <a:bodyPr lIns="0" tIns="72000" rIns="0" anchor="t">
            <a:noAutofit/>
          </a:bodyPr>
          <a:lstStyle>
            <a:lvl1pPr marL="0" indent="0">
              <a:lnSpc>
                <a:spcPct val="100000"/>
              </a:lnSpc>
              <a:spcBef>
                <a:spcPts val="0"/>
              </a:spcBef>
              <a:buNone/>
              <a:defRPr sz="26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0" name="Title 1">
            <a:extLst>
              <a:ext uri="{FF2B5EF4-FFF2-40B4-BE49-F238E27FC236}">
                <a16:creationId xmlns:a16="http://schemas.microsoft.com/office/drawing/2014/main" id="{4ACC2BB1-332C-3E41-A029-B76CD243CBA4}"/>
              </a:ext>
            </a:extLst>
          </p:cNvPr>
          <p:cNvSpPr>
            <a:spLocks noGrp="1"/>
          </p:cNvSpPr>
          <p:nvPr>
            <p:ph type="title" hasCustomPrompt="1"/>
          </p:nvPr>
        </p:nvSpPr>
        <p:spPr>
          <a:xfrm>
            <a:off x="1252796" y="962251"/>
            <a:ext cx="14400000" cy="976402"/>
          </a:xfrm>
          <a:prstGeom prst="rect">
            <a:avLst/>
          </a:prstGeom>
        </p:spPr>
        <p:txBody>
          <a:bodyPr tIns="72000" anchor="t">
            <a:no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7B82F30B-06B0-CD4E-B176-E73384D8D12E}"/>
              </a:ext>
            </a:extLst>
          </p:cNvPr>
          <p:cNvSpPr>
            <a:spLocks noGrp="1"/>
          </p:cNvSpPr>
          <p:nvPr>
            <p:ph type="body" sz="quarter" idx="29" hasCustomPrompt="1"/>
          </p:nvPr>
        </p:nvSpPr>
        <p:spPr>
          <a:xfrm>
            <a:off x="1252802" y="1860377"/>
            <a:ext cx="14400000"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22" name="Picture Placeholder 3">
            <a:extLst>
              <a:ext uri="{FF2B5EF4-FFF2-40B4-BE49-F238E27FC236}">
                <a16:creationId xmlns:a16="http://schemas.microsoft.com/office/drawing/2014/main" id="{B7CFF10E-5B50-7E4C-83A3-C6B196A469E5}"/>
              </a:ext>
            </a:extLst>
          </p:cNvPr>
          <p:cNvSpPr>
            <a:spLocks noGrp="1"/>
          </p:cNvSpPr>
          <p:nvPr>
            <p:ph type="pic" sz="quarter" idx="36"/>
          </p:nvPr>
        </p:nvSpPr>
        <p:spPr>
          <a:xfrm>
            <a:off x="2159000" y="3196800"/>
            <a:ext cx="9453600" cy="72000"/>
          </a:xfrm>
          <a:solidFill>
            <a:schemeClr val="tx1"/>
          </a:solidFill>
        </p:spPr>
        <p:txBody>
          <a:bodyPr/>
          <a:lstStyle>
            <a:lvl1pPr marL="0" indent="0">
              <a:spcBef>
                <a:spcPts val="0"/>
              </a:spcBef>
              <a:buNone/>
              <a:defRPr>
                <a:noFill/>
              </a:defRPr>
            </a:lvl1pPr>
          </a:lstStyle>
          <a:p>
            <a:r>
              <a:rPr lang="en-GB"/>
              <a:t>Click icon to add picture</a:t>
            </a:r>
            <a:endParaRPr lang="en-PT"/>
          </a:p>
        </p:txBody>
      </p:sp>
      <p:sp>
        <p:nvSpPr>
          <p:cNvPr id="23" name="Picture Placeholder 3">
            <a:extLst>
              <a:ext uri="{FF2B5EF4-FFF2-40B4-BE49-F238E27FC236}">
                <a16:creationId xmlns:a16="http://schemas.microsoft.com/office/drawing/2014/main" id="{61F3BF72-97B1-194B-ADBF-55DDE817537D}"/>
              </a:ext>
            </a:extLst>
          </p:cNvPr>
          <p:cNvSpPr>
            <a:spLocks noGrp="1"/>
          </p:cNvSpPr>
          <p:nvPr>
            <p:ph type="pic" sz="quarter" idx="37"/>
          </p:nvPr>
        </p:nvSpPr>
        <p:spPr>
          <a:xfrm>
            <a:off x="12765588" y="3196800"/>
            <a:ext cx="9453600" cy="72000"/>
          </a:xfrm>
          <a:solidFill>
            <a:schemeClr val="tx1"/>
          </a:solidFill>
        </p:spPr>
        <p:txBody>
          <a:bodyPr/>
          <a:lstStyle>
            <a:lvl1pPr marL="0" indent="0">
              <a:spcBef>
                <a:spcPts val="0"/>
              </a:spcBef>
              <a:buNone/>
              <a:defRPr>
                <a:noFill/>
              </a:defRPr>
            </a:lvl1pPr>
          </a:lstStyle>
          <a:p>
            <a:r>
              <a:rPr lang="en-GB"/>
              <a:t>Click icon to add picture</a:t>
            </a:r>
            <a:endParaRPr lang="en-PT"/>
          </a:p>
        </p:txBody>
      </p:sp>
      <p:sp>
        <p:nvSpPr>
          <p:cNvPr id="24" name="Picture Placeholder 3">
            <a:extLst>
              <a:ext uri="{FF2B5EF4-FFF2-40B4-BE49-F238E27FC236}">
                <a16:creationId xmlns:a16="http://schemas.microsoft.com/office/drawing/2014/main" id="{7C32E413-8352-DE4A-BEBA-C3919EB498AC}"/>
              </a:ext>
            </a:extLst>
          </p:cNvPr>
          <p:cNvSpPr>
            <a:spLocks noGrp="1"/>
          </p:cNvSpPr>
          <p:nvPr>
            <p:ph type="pic" sz="quarter" idx="38"/>
          </p:nvPr>
        </p:nvSpPr>
        <p:spPr>
          <a:xfrm>
            <a:off x="2159000" y="6969600"/>
            <a:ext cx="9453600" cy="72000"/>
          </a:xfrm>
          <a:solidFill>
            <a:schemeClr val="tx1"/>
          </a:solidFill>
        </p:spPr>
        <p:txBody>
          <a:bodyPr/>
          <a:lstStyle>
            <a:lvl1pPr marL="0" indent="0">
              <a:spcBef>
                <a:spcPts val="0"/>
              </a:spcBef>
              <a:buNone/>
              <a:defRPr>
                <a:noFill/>
              </a:defRPr>
            </a:lvl1pPr>
          </a:lstStyle>
          <a:p>
            <a:r>
              <a:rPr lang="en-GB"/>
              <a:t>Click icon to add picture</a:t>
            </a:r>
            <a:endParaRPr lang="en-PT"/>
          </a:p>
        </p:txBody>
      </p:sp>
      <p:sp>
        <p:nvSpPr>
          <p:cNvPr id="31" name="Picture Placeholder 3">
            <a:extLst>
              <a:ext uri="{FF2B5EF4-FFF2-40B4-BE49-F238E27FC236}">
                <a16:creationId xmlns:a16="http://schemas.microsoft.com/office/drawing/2014/main" id="{7275B7B6-C981-9344-93D5-AA842ADF2D5D}"/>
              </a:ext>
            </a:extLst>
          </p:cNvPr>
          <p:cNvSpPr>
            <a:spLocks noGrp="1"/>
          </p:cNvSpPr>
          <p:nvPr>
            <p:ph type="pic" sz="quarter" idx="39"/>
          </p:nvPr>
        </p:nvSpPr>
        <p:spPr>
          <a:xfrm>
            <a:off x="12765588" y="6969600"/>
            <a:ext cx="9453600" cy="72000"/>
          </a:xfrm>
          <a:solidFill>
            <a:schemeClr val="tx1"/>
          </a:solidFill>
        </p:spPr>
        <p:txBody>
          <a:bodyPr/>
          <a:lstStyle>
            <a:lvl1pPr marL="0" indent="0">
              <a:spcBef>
                <a:spcPts val="0"/>
              </a:spcBef>
              <a:buNone/>
              <a:defRPr>
                <a:noFill/>
              </a:defRPr>
            </a:lvl1pPr>
          </a:lstStyle>
          <a:p>
            <a:r>
              <a:rPr lang="en-GB"/>
              <a:t>Click icon to add picture</a:t>
            </a:r>
            <a:endParaRPr lang="en-PT"/>
          </a:p>
        </p:txBody>
      </p:sp>
    </p:spTree>
    <p:extLst>
      <p:ext uri="{BB962C8B-B14F-4D97-AF65-F5344CB8AC3E}">
        <p14:creationId xmlns:p14="http://schemas.microsoft.com/office/powerpoint/2010/main" val="126343213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1_1_Info Table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6988372" y="3263399"/>
            <a:ext cx="5140800" cy="1669990"/>
          </a:xfrm>
          <a:prstGeom prst="rect">
            <a:avLst/>
          </a:prstGeom>
          <a:solidFill>
            <a:srgbClr val="D1F5EA"/>
          </a:solidFill>
        </p:spPr>
        <p:txBody>
          <a:bodyPr lIns="180000" tIns="180000" rIns="180000" bIns="144000" anchor="t">
            <a:noAutofit/>
          </a:bodyPr>
          <a:lstStyle>
            <a:lvl1pPr marL="0" indent="0">
              <a:lnSpc>
                <a:spcPct val="100000"/>
              </a:lnSpc>
              <a:spcBef>
                <a:spcPts val="0"/>
              </a:spcBef>
              <a:buNone/>
              <a:defRPr sz="22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1245600" y="3722551"/>
            <a:ext cx="5140800" cy="923330"/>
          </a:xfrm>
        </p:spPr>
        <p:txBody>
          <a:bodyPr wrap="square" anchor="t">
            <a:noAutofit/>
          </a:bodyPr>
          <a:lstStyle>
            <a:lvl1pPr marL="0" indent="0">
              <a:lnSpc>
                <a:spcPct val="100000"/>
              </a:lnSpc>
              <a:spcBef>
                <a:spcPts val="0"/>
              </a:spcBef>
              <a:buNone/>
              <a:defRPr sz="4800" b="1" i="0">
                <a:solidFill>
                  <a:schemeClr val="tx2"/>
                </a:solidFill>
                <a:latin typeface="Equip Extended" panose="02000503030000020004" pitchFamily="2" charset="77"/>
              </a:defRPr>
            </a:lvl1pPr>
          </a:lstStyle>
          <a:p>
            <a:r>
              <a:rPr lang="en-GB"/>
              <a:t>Edit headline</a:t>
            </a:r>
            <a:endParaRPr lang="en-PT"/>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1244430" y="3197693"/>
            <a:ext cx="5140800" cy="668626"/>
          </a:xfrm>
          <a:prstGeom prst="rect">
            <a:avLst/>
          </a:prstGeom>
        </p:spPr>
        <p:txBody>
          <a:bodyPr wrap="square" tIns="72000" numCol="1" spcCol="720000" anchor="t">
            <a:noAutofit/>
          </a:bodyPr>
          <a:lstStyle>
            <a:lvl1pPr marL="0" indent="0">
              <a:lnSpc>
                <a:spcPct val="100000"/>
              </a:lnSpc>
              <a:spcBef>
                <a:spcPts val="0"/>
              </a:spcBef>
              <a:buFont typeface="Arial" panose="020B0604020202020204" pitchFamily="34" charset="0"/>
              <a:buNone/>
              <a:defRPr sz="2800" b="0" i="0">
                <a:solidFill>
                  <a:schemeClr val="tx2"/>
                </a:solidFill>
                <a:latin typeface="Equip Extended Light" panose="02000503000000020004" pitchFamily="2" charset="77"/>
              </a:defRPr>
            </a:lvl1pPr>
          </a:lstStyle>
          <a:p>
            <a:pPr lvl="0"/>
            <a:r>
              <a:rPr lang="en-GB"/>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6988372" y="4933388"/>
            <a:ext cx="5140800" cy="5997600"/>
          </a:xfrm>
          <a:prstGeom prst="rect">
            <a:avLst/>
          </a:prstGeom>
          <a:solidFill>
            <a:srgbClr val="D1F5EA"/>
          </a:solidFill>
        </p:spPr>
        <p:txBody>
          <a:bodyPr lIns="180000" tIns="180000" rIns="180000" bIns="144000" anchor="t">
            <a:noAutofit/>
          </a:bodyPr>
          <a:lstStyle>
            <a:lvl1pPr marL="342900" indent="-342900">
              <a:lnSpc>
                <a:spcPct val="100000"/>
              </a:lnSpc>
              <a:spcBef>
                <a:spcPts val="0"/>
              </a:spcBef>
              <a:buFont typeface="Arial" panose="020B0604020202020204" pitchFamily="34" charset="0"/>
              <a:buChar char="•"/>
              <a:defRPr sz="22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12417172" y="3263399"/>
            <a:ext cx="5140800" cy="1669990"/>
          </a:xfrm>
          <a:prstGeom prst="rect">
            <a:avLst/>
          </a:prstGeom>
          <a:solidFill>
            <a:srgbClr val="EFF1F4"/>
          </a:solidFill>
        </p:spPr>
        <p:txBody>
          <a:bodyPr lIns="180000" tIns="180000" rIns="180000" bIns="144000" anchor="t">
            <a:noAutofit/>
          </a:bodyPr>
          <a:lstStyle>
            <a:lvl1pPr marL="0" indent="0">
              <a:lnSpc>
                <a:spcPct val="100000"/>
              </a:lnSpc>
              <a:spcBef>
                <a:spcPts val="0"/>
              </a:spcBef>
              <a:buNone/>
              <a:defRPr sz="2200" b="1" i="0">
                <a:solidFill>
                  <a:schemeClr val="bg2"/>
                </a:solidFill>
                <a:latin typeface="Equip Extended" panose="02000503030000020004" pitchFamily="2" charset="77"/>
              </a:defRPr>
            </a:lvl1pPr>
          </a:lstStyle>
          <a:p>
            <a:pPr lvl="0"/>
            <a:r>
              <a:rPr lang="en-GB"/>
              <a:t>The word "technology" can also be used to refer to a collection of techniques</a:t>
            </a:r>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12417172" y="4933388"/>
            <a:ext cx="5140800" cy="5997600"/>
          </a:xfrm>
          <a:prstGeom prst="rect">
            <a:avLst/>
          </a:prstGeom>
          <a:solidFill>
            <a:srgbClr val="EFF1F4"/>
          </a:solidFill>
        </p:spPr>
        <p:txBody>
          <a:bodyPr lIns="180000" tIns="180000" rIns="180000" bIns="144000" anchor="t">
            <a:noAutofit/>
          </a:bodyPr>
          <a:lstStyle>
            <a:lvl1pPr marL="342900" indent="-342900">
              <a:lnSpc>
                <a:spcPct val="100000"/>
              </a:lnSpc>
              <a:spcBef>
                <a:spcPts val="0"/>
              </a:spcBef>
              <a:buClr>
                <a:srgbClr val="8693A7"/>
              </a:buClr>
              <a:buFont typeface="Arial" panose="020B0604020202020204" pitchFamily="34" charset="0"/>
              <a:buChar char="•"/>
              <a:defRPr sz="2200" b="0" i="0">
                <a:solidFill>
                  <a:schemeClr val="bg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17845972" y="3263399"/>
            <a:ext cx="5140800" cy="1669990"/>
          </a:xfrm>
          <a:prstGeom prst="rect">
            <a:avLst/>
          </a:prstGeom>
          <a:solidFill>
            <a:srgbClr val="EFF1F4"/>
          </a:solidFill>
        </p:spPr>
        <p:txBody>
          <a:bodyPr lIns="180000" tIns="180000" rIns="180000" bIns="144000" anchor="t">
            <a:noAutofit/>
          </a:bodyPr>
          <a:lstStyle>
            <a:lvl1pPr marL="0" indent="0">
              <a:lnSpc>
                <a:spcPct val="100000"/>
              </a:lnSpc>
              <a:spcBef>
                <a:spcPts val="0"/>
              </a:spcBef>
              <a:buNone/>
              <a:defRPr sz="2200" b="1" i="0">
                <a:solidFill>
                  <a:schemeClr val="bg2"/>
                </a:solidFill>
                <a:latin typeface="Equip Extended" panose="02000503030000020004" pitchFamily="2" charset="77"/>
              </a:defRPr>
            </a:lvl1pPr>
          </a:lstStyle>
          <a:p>
            <a:pPr lvl="0"/>
            <a:r>
              <a:rPr lang="en-GB"/>
              <a:t>The word "technology" can also be used to refer to a collection of techniques</a:t>
            </a:r>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17845972" y="4933388"/>
            <a:ext cx="5140800" cy="5997600"/>
          </a:xfrm>
          <a:prstGeom prst="rect">
            <a:avLst/>
          </a:prstGeom>
          <a:solidFill>
            <a:srgbClr val="EFF1F4"/>
          </a:solidFill>
        </p:spPr>
        <p:txBody>
          <a:bodyPr lIns="180000" tIns="180000" rIns="180000" bIns="144000" anchor="t">
            <a:noAutofit/>
          </a:bodyPr>
          <a:lstStyle>
            <a:lvl1pPr marL="342900" indent="-342900">
              <a:lnSpc>
                <a:spcPct val="100000"/>
              </a:lnSpc>
              <a:spcBef>
                <a:spcPts val="0"/>
              </a:spcBef>
              <a:buClr>
                <a:srgbClr val="8693A7"/>
              </a:buClr>
              <a:buFont typeface="Arial" panose="020B0604020202020204" pitchFamily="34" charset="0"/>
              <a:buChar char="•"/>
              <a:defRPr sz="2200" b="0" i="0">
                <a:solidFill>
                  <a:schemeClr val="bg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1252796" y="962251"/>
            <a:ext cx="14400000" cy="976402"/>
          </a:xfrm>
          <a:prstGeom prst="rect">
            <a:avLst/>
          </a:prstGeom>
        </p:spPr>
        <p:txBody>
          <a:bodyPr tIns="72000" anchor="t">
            <a:no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1252802" y="1860377"/>
            <a:ext cx="14400000"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4" name="Picture Placeholder 3">
            <a:extLst>
              <a:ext uri="{FF2B5EF4-FFF2-40B4-BE49-F238E27FC236}">
                <a16:creationId xmlns:a16="http://schemas.microsoft.com/office/drawing/2014/main" id="{6E557678-5DDA-004C-90E3-6DAE794DB6AD}"/>
              </a:ext>
            </a:extLst>
          </p:cNvPr>
          <p:cNvSpPr>
            <a:spLocks noGrp="1"/>
          </p:cNvSpPr>
          <p:nvPr>
            <p:ph type="pic" sz="quarter" idx="38"/>
          </p:nvPr>
        </p:nvSpPr>
        <p:spPr>
          <a:xfrm>
            <a:off x="6988372" y="3193950"/>
            <a:ext cx="5140800" cy="72000"/>
          </a:xfrm>
          <a:solidFill>
            <a:schemeClr val="tx1"/>
          </a:solidFill>
        </p:spPr>
        <p:txBody>
          <a:bodyPr>
            <a:noAutofit/>
          </a:bodyPr>
          <a:lstStyle>
            <a:lvl1pPr marL="0" indent="0">
              <a:spcBef>
                <a:spcPts val="0"/>
              </a:spcBef>
              <a:buNone/>
              <a:defRPr>
                <a:noFill/>
              </a:defRPr>
            </a:lvl1pPr>
          </a:lstStyle>
          <a:p>
            <a:r>
              <a:rPr lang="en-GB"/>
              <a:t>Click icon to add picture</a:t>
            </a:r>
            <a:endParaRPr lang="en-PT"/>
          </a:p>
        </p:txBody>
      </p:sp>
      <p:sp>
        <p:nvSpPr>
          <p:cNvPr id="28" name="Picture Placeholder 3">
            <a:extLst>
              <a:ext uri="{FF2B5EF4-FFF2-40B4-BE49-F238E27FC236}">
                <a16:creationId xmlns:a16="http://schemas.microsoft.com/office/drawing/2014/main" id="{F1C6D9D5-EFBD-CB42-906F-B6FD0714F850}"/>
              </a:ext>
            </a:extLst>
          </p:cNvPr>
          <p:cNvSpPr>
            <a:spLocks noGrp="1"/>
          </p:cNvSpPr>
          <p:nvPr>
            <p:ph type="pic" sz="quarter" idx="39"/>
          </p:nvPr>
        </p:nvSpPr>
        <p:spPr>
          <a:xfrm>
            <a:off x="12417172" y="3193950"/>
            <a:ext cx="5140800" cy="72000"/>
          </a:xfrm>
          <a:solidFill>
            <a:schemeClr val="bg2"/>
          </a:solidFill>
        </p:spPr>
        <p:txBody>
          <a:bodyPr>
            <a:noAutofit/>
          </a:bodyPr>
          <a:lstStyle>
            <a:lvl1pPr marL="0" indent="0">
              <a:spcBef>
                <a:spcPts val="0"/>
              </a:spcBef>
              <a:buNone/>
              <a:defRPr>
                <a:noFill/>
              </a:defRPr>
            </a:lvl1pPr>
          </a:lstStyle>
          <a:p>
            <a:r>
              <a:rPr lang="en-GB"/>
              <a:t>Click icon to add picture</a:t>
            </a:r>
            <a:endParaRPr lang="en-PT"/>
          </a:p>
        </p:txBody>
      </p:sp>
      <p:sp>
        <p:nvSpPr>
          <p:cNvPr id="29" name="Picture Placeholder 3">
            <a:extLst>
              <a:ext uri="{FF2B5EF4-FFF2-40B4-BE49-F238E27FC236}">
                <a16:creationId xmlns:a16="http://schemas.microsoft.com/office/drawing/2014/main" id="{5BDEBBA4-ACDE-EB4B-9290-5F26AF8BDAE0}"/>
              </a:ext>
            </a:extLst>
          </p:cNvPr>
          <p:cNvSpPr>
            <a:spLocks noGrp="1"/>
          </p:cNvSpPr>
          <p:nvPr>
            <p:ph type="pic" sz="quarter" idx="40"/>
          </p:nvPr>
        </p:nvSpPr>
        <p:spPr>
          <a:xfrm>
            <a:off x="17845972" y="3193950"/>
            <a:ext cx="5140800" cy="72000"/>
          </a:xfrm>
          <a:solidFill>
            <a:schemeClr val="bg2"/>
          </a:solidFill>
        </p:spPr>
        <p:txBody>
          <a:bodyPr>
            <a:noAutofit/>
          </a:bodyPr>
          <a:lstStyle>
            <a:lvl1pPr marL="0" indent="0">
              <a:spcBef>
                <a:spcPts val="0"/>
              </a:spcBef>
              <a:buNone/>
              <a:defRPr>
                <a:noFill/>
              </a:defRPr>
            </a:lvl1pPr>
          </a:lstStyle>
          <a:p>
            <a:r>
              <a:rPr lang="en-GB"/>
              <a:t>Click icon to add picture</a:t>
            </a:r>
            <a:endParaRPr lang="en-PT"/>
          </a:p>
        </p:txBody>
      </p:sp>
      <p:sp>
        <p:nvSpPr>
          <p:cNvPr id="2" name="Slide Number Placeholder 1">
            <a:extLst>
              <a:ext uri="{FF2B5EF4-FFF2-40B4-BE49-F238E27FC236}">
                <a16:creationId xmlns:a16="http://schemas.microsoft.com/office/drawing/2014/main" id="{C5FFC0FA-B4B1-4446-840A-902EB227D853}"/>
              </a:ext>
            </a:extLst>
          </p:cNvPr>
          <p:cNvSpPr>
            <a:spLocks noGrp="1"/>
          </p:cNvSpPr>
          <p:nvPr>
            <p:ph type="sldNum" sz="quarter" idx="41"/>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296021691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2_1_Quotes Blue">
    <p:bg>
      <p:bgPr>
        <a:solidFill>
          <a:schemeClr val="accent4"/>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3887994" y="7538286"/>
            <a:ext cx="5594400" cy="607072"/>
          </a:xfrm>
          <a:prstGeom prst="rect">
            <a:avLst/>
          </a:prstGeom>
        </p:spPr>
        <p:txBody>
          <a:bodyPr wrap="square" tIns="72000" anchor="t">
            <a:noAutofit/>
          </a:bodyPr>
          <a:lstStyle>
            <a:lvl1pPr marL="0" indent="0">
              <a:lnSpc>
                <a:spcPct val="100000"/>
              </a:lnSpc>
              <a:spcBef>
                <a:spcPts val="0"/>
              </a:spcBef>
              <a:buNone/>
              <a:defRPr sz="24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887994" y="6891418"/>
            <a:ext cx="5594400" cy="637848"/>
          </a:xfrm>
          <a:prstGeom prst="rect">
            <a:avLst/>
          </a:prstGeom>
        </p:spPr>
        <p:txBody>
          <a:bodyPr wrap="square" tIns="72000" anchor="t">
            <a:noAutofit/>
          </a:bodyPr>
          <a:lstStyle>
            <a:lvl1pPr marL="0" indent="0">
              <a:lnSpc>
                <a:spcPct val="100000"/>
              </a:lnSpc>
              <a:spcBef>
                <a:spcPts val="0"/>
              </a:spcBef>
              <a:buNone/>
              <a:defRPr sz="2600" b="1" i="0">
                <a:solidFill>
                  <a:schemeClr val="tx1"/>
                </a:solidFill>
                <a:latin typeface="Equip Extended" panose="02000503030000020004" pitchFamily="2" charset="77"/>
              </a:defRPr>
            </a:lvl1pPr>
          </a:lstStyle>
          <a:p>
            <a:pPr lvl="0"/>
            <a:r>
              <a:rPr lang="en-GB"/>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1933560" y="2759917"/>
            <a:ext cx="1075936" cy="2554545"/>
          </a:xfrm>
          <a:prstGeom prst="rect">
            <a:avLst/>
          </a:prstGeom>
          <a:noFill/>
        </p:spPr>
        <p:txBody>
          <a:bodyPr wrap="none" rtlCol="0">
            <a:spAutoFit/>
          </a:bodyPr>
          <a:lstStyle/>
          <a:p>
            <a:pPr>
              <a:spcBef>
                <a:spcPts val="0"/>
              </a:spcBef>
            </a:pPr>
            <a:r>
              <a:rPr lang="en-PT" sz="16000"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21205646" y="10103103"/>
            <a:ext cx="1257396" cy="2646878"/>
          </a:xfrm>
          <a:prstGeom prst="rect">
            <a:avLst/>
          </a:prstGeom>
          <a:noFill/>
        </p:spPr>
        <p:txBody>
          <a:bodyPr wrap="none" rtlCol="0" anchor="b">
            <a:noAutofit/>
          </a:bodyPr>
          <a:lstStyle/>
          <a:p>
            <a:pPr>
              <a:spcBef>
                <a:spcPts val="0"/>
              </a:spcBef>
            </a:pPr>
            <a:r>
              <a:rPr lang="en-PT" sz="16000" b="1" i="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3887996" y="4423668"/>
            <a:ext cx="7725600" cy="1961288"/>
          </a:xfrm>
          <a:prstGeom prst="rect">
            <a:avLst/>
          </a:prstGeom>
        </p:spPr>
        <p:txBody>
          <a:bodyPr wrap="square" tIns="72000" anchor="b">
            <a:noAutofit/>
          </a:bodyPr>
          <a:lstStyle>
            <a:lvl1pPr marL="0" indent="0">
              <a:lnSpc>
                <a:spcPct val="100000"/>
              </a:lnSpc>
              <a:spcBef>
                <a:spcPts val="0"/>
              </a:spcBef>
              <a:buNone/>
              <a:defRPr sz="28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56814" y="6681840"/>
            <a:ext cx="1584000" cy="1584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GB"/>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12743184" y="8388364"/>
            <a:ext cx="5594400" cy="607072"/>
          </a:xfrm>
          <a:prstGeom prst="rect">
            <a:avLst/>
          </a:prstGeom>
        </p:spPr>
        <p:txBody>
          <a:bodyPr wrap="square" tIns="72000" anchor="t">
            <a:noAutofit/>
          </a:bodyPr>
          <a:lstStyle>
            <a:lvl1pPr marL="0" indent="0">
              <a:lnSpc>
                <a:spcPct val="100000"/>
              </a:lnSpc>
              <a:spcBef>
                <a:spcPts val="0"/>
              </a:spcBef>
              <a:buNone/>
              <a:defRPr sz="24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12743184" y="7741496"/>
            <a:ext cx="5594400" cy="637848"/>
          </a:xfrm>
          <a:prstGeom prst="rect">
            <a:avLst/>
          </a:prstGeom>
        </p:spPr>
        <p:txBody>
          <a:bodyPr wrap="square" tIns="72000" anchor="t">
            <a:noAutofit/>
          </a:bodyPr>
          <a:lstStyle>
            <a:lvl1pPr marL="0" indent="0">
              <a:lnSpc>
                <a:spcPct val="100000"/>
              </a:lnSpc>
              <a:spcBef>
                <a:spcPts val="0"/>
              </a:spcBef>
              <a:buNone/>
              <a:defRPr sz="260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12743186" y="5273746"/>
            <a:ext cx="7725600" cy="1961288"/>
          </a:xfrm>
          <a:prstGeom prst="rect">
            <a:avLst/>
          </a:prstGeom>
        </p:spPr>
        <p:txBody>
          <a:bodyPr wrap="square" tIns="72000" anchor="b">
            <a:noAutofit/>
          </a:bodyPr>
          <a:lstStyle>
            <a:lvl1pPr marL="0" indent="0">
              <a:lnSpc>
                <a:spcPct val="100000"/>
              </a:lnSpc>
              <a:spcBef>
                <a:spcPts val="0"/>
              </a:spcBef>
              <a:buNone/>
              <a:defRPr sz="28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8912004" y="7531918"/>
            <a:ext cx="1584000" cy="1584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GB"/>
              <a:t>Click icon to add picture</a:t>
            </a:r>
            <a:endParaRPr/>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1252799" y="962251"/>
            <a:ext cx="10130398" cy="976402"/>
          </a:xfrm>
          <a:prstGeom prst="rect">
            <a:avLst/>
          </a:prstGeom>
        </p:spPr>
        <p:txBody>
          <a:bodyPr tIns="72000" anchor="t">
            <a:noAutofit/>
          </a:bodyPr>
          <a:lstStyle>
            <a:lvl1pPr>
              <a:lnSpc>
                <a:spcPct val="100000"/>
              </a:lnSpc>
              <a:spcBef>
                <a:spcPts val="0"/>
              </a:spcBef>
              <a:defRPr sz="4800" b="1" i="0">
                <a:solidFill>
                  <a:schemeClr val="bg1"/>
                </a:solidFill>
                <a:latin typeface="Equip Extended" panose="02000503030000020004" pitchFamily="2" charset="77"/>
              </a:defRPr>
            </a:lvl1pPr>
          </a:lstStyle>
          <a:p>
            <a:r>
              <a:rPr lang="en-GB"/>
              <a:t>Edit title</a:t>
            </a:r>
            <a:endParaRPr lang="en-PT"/>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1252802" y="1860377"/>
            <a:ext cx="10130400" cy="730182"/>
          </a:xfrm>
          <a:prstGeom prst="rect">
            <a:avLst/>
          </a:prstGeom>
        </p:spPr>
        <p:txBody>
          <a:bodyPr wrap="square" tIns="72000" anchor="t">
            <a:noAutofit/>
          </a:bodyPr>
          <a:lstStyle>
            <a:lvl1pPr marL="0" indent="0">
              <a:lnSpc>
                <a:spcPct val="100000"/>
              </a:lnSpc>
              <a:spcBef>
                <a:spcPts val="0"/>
              </a:spcBef>
              <a:buNone/>
              <a:defRPr sz="3200" b="0" i="0">
                <a:solidFill>
                  <a:schemeClr val="bg1"/>
                </a:solidFill>
                <a:latin typeface="Equip Extended Light" panose="02000503000000020004" pitchFamily="2" charset="77"/>
              </a:defRPr>
            </a:lvl1pPr>
          </a:lstStyle>
          <a:p>
            <a:pPr lvl="0"/>
            <a:r>
              <a:rPr lang="en-GB"/>
              <a:t>Edit subtitle</a:t>
            </a:r>
          </a:p>
        </p:txBody>
      </p:sp>
      <p:sp>
        <p:nvSpPr>
          <p:cNvPr id="2" name="Slide Number Placeholder 1">
            <a:extLst>
              <a:ext uri="{FF2B5EF4-FFF2-40B4-BE49-F238E27FC236}">
                <a16:creationId xmlns:a16="http://schemas.microsoft.com/office/drawing/2014/main" id="{E45D222E-E89E-0740-A853-5BB20595CA8D}"/>
              </a:ext>
            </a:extLst>
          </p:cNvPr>
          <p:cNvSpPr>
            <a:spLocks noGrp="1"/>
          </p:cNvSpPr>
          <p:nvPr>
            <p:ph type="sldNum" sz="quarter" idx="39"/>
          </p:nvPr>
        </p:nvSpPr>
        <p:spPr>
          <a:xfrm>
            <a:off x="16820602" y="12712701"/>
            <a:ext cx="5486400" cy="730250"/>
          </a:xfrm>
          <a:prstGeom prst="rect">
            <a:avLst/>
          </a:prstGeom>
        </p:spPr>
        <p:txBody>
          <a:bodyPr/>
          <a:lstStyle>
            <a:lvl1pPr>
              <a:defRPr>
                <a:solidFill>
                  <a:schemeClr val="bg1"/>
                </a:solidFil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384271470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4_2_Thank You Blue">
    <p:bg>
      <p:bgPr>
        <a:solidFill>
          <a:schemeClr val="accent4"/>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79393" y="6273227"/>
            <a:ext cx="5788798" cy="1169550"/>
          </a:xfrm>
          <a:prstGeom prst="rect">
            <a:avLst/>
          </a:prstGeom>
        </p:spPr>
        <p:txBody>
          <a:bodyPr wrap="square" anchor="ctr">
            <a:noAutofit/>
          </a:bodyPr>
          <a:lstStyle>
            <a:lvl1pPr>
              <a:lnSpc>
                <a:spcPct val="100000"/>
              </a:lnSpc>
              <a:defRPr sz="6400" b="0" i="0">
                <a:solidFill>
                  <a:schemeClr val="bg1"/>
                </a:solidFill>
                <a:latin typeface="Equip Extended Medium" panose="02000603000000020004" pitchFamily="2" charset="77"/>
              </a:defRPr>
            </a:lvl1pPr>
          </a:lstStyle>
          <a:p>
            <a:r>
              <a:rPr lang="en-GB"/>
              <a:t>Edit title</a:t>
            </a:r>
            <a:endParaRPr lang="en-PT"/>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8450881" y="3994952"/>
            <a:ext cx="7482242" cy="5726096"/>
          </a:xfrm>
          <a:prstGeom prst="rect">
            <a:avLst/>
          </a:prstGeom>
          <a:ln w="12700">
            <a:miter lim="400000"/>
          </a:ln>
        </p:spPr>
      </p:pic>
    </p:spTree>
    <p:extLst>
      <p:ext uri="{BB962C8B-B14F-4D97-AF65-F5344CB8AC3E}">
        <p14:creationId xmlns:p14="http://schemas.microsoft.com/office/powerpoint/2010/main" val="383009303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1_2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1244430" y="4306107"/>
            <a:ext cx="8676000" cy="672867"/>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3600" b="0" i="0">
                <a:solidFill>
                  <a:schemeClr val="tx2"/>
                </a:solidFill>
                <a:latin typeface="Equip Extended" panose="02000503030000020004" pitchFamily="2" charset="77"/>
              </a:defRPr>
            </a:lvl1pPr>
          </a:lstStyle>
          <a:p>
            <a:pPr lvl="0"/>
            <a:r>
              <a:rPr lang="en-GB"/>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692">
            <a:off x="16158244" y="3302486"/>
            <a:ext cx="2072288" cy="170228"/>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13881600" y="2282081"/>
            <a:ext cx="6480000" cy="549757"/>
          </a:xfrm>
          <a:prstGeom prst="rect">
            <a:avLst/>
          </a:prstGeom>
        </p:spPr>
        <p:txBody>
          <a:bodyPr wrap="square" tIns="72000" numCol="1" spcCol="720000" anchor="t">
            <a:spAutoFit/>
          </a:bodyPr>
          <a:lstStyle>
            <a:lvl1pPr marL="0" indent="0" algn="ctr">
              <a:lnSpc>
                <a:spcPct val="100000"/>
              </a:lnSpc>
              <a:spcBef>
                <a:spcPts val="0"/>
              </a:spcBef>
              <a:buFont typeface="Arial" panose="020B0604020202020204" pitchFamily="34" charset="0"/>
              <a:buNone/>
              <a:defRPr sz="2800" b="0" i="0">
                <a:solidFill>
                  <a:schemeClr val="tx2"/>
                </a:solidFill>
                <a:latin typeface="Equip Light" panose="02000503000000020004" pitchFamily="2" charset="77"/>
              </a:defRPr>
            </a:lvl1pPr>
          </a:lstStyle>
          <a:p>
            <a:pPr lvl="0"/>
            <a:r>
              <a:rPr lang="en-GB"/>
              <a:t>Edit description</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11358772" y="4306104"/>
            <a:ext cx="5868000" cy="1584000"/>
          </a:xfrm>
          <a:prstGeom prst="rect">
            <a:avLst/>
          </a:prstGeom>
          <a:solidFill>
            <a:schemeClr val="accent4"/>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17226772" y="4306104"/>
            <a:ext cx="5760000" cy="1584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11358770" y="6134912"/>
            <a:ext cx="5868000" cy="1584000"/>
          </a:xfrm>
          <a:prstGeom prst="rect">
            <a:avLst/>
          </a:prstGeom>
          <a:solidFill>
            <a:srgbClr val="205465"/>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17121600" y="6134912"/>
            <a:ext cx="5868000" cy="1584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11358770" y="7963720"/>
            <a:ext cx="5868000" cy="1584000"/>
          </a:xfrm>
          <a:prstGeom prst="rect">
            <a:avLst/>
          </a:prstGeom>
          <a:solidFill>
            <a:srgbClr val="2D807B"/>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17121600" y="7963720"/>
            <a:ext cx="5868000" cy="1584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11358770" y="9792528"/>
            <a:ext cx="5868000" cy="1584000"/>
          </a:xfrm>
          <a:prstGeom prst="rect">
            <a:avLst/>
          </a:prstGeom>
          <a:solidFill>
            <a:srgbClr val="3AAB94"/>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17121600" y="9792528"/>
            <a:ext cx="5868000" cy="1584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1252800" y="962251"/>
            <a:ext cx="8667628" cy="857533"/>
          </a:xfrm>
          <a:prstGeom prst="rect">
            <a:avLst/>
          </a:prstGeom>
        </p:spPr>
        <p:txBody>
          <a:bodyPr wrap="square" tIns="72000" anchor="t">
            <a:sp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1252802" y="1860377"/>
            <a:ext cx="8667628" cy="611312"/>
          </a:xfrm>
          <a:prstGeom prst="rect">
            <a:avLst/>
          </a:prstGeom>
        </p:spPr>
        <p:txBody>
          <a:bodyPr wrap="square" tIns="72000" anchor="t">
            <a:sp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16473600" y="4450105"/>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16473600" y="6280879"/>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16473600" y="8112495"/>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16473600" y="9941303"/>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23" name="Text Placeholder 7">
            <a:extLst>
              <a:ext uri="{FF2B5EF4-FFF2-40B4-BE49-F238E27FC236}">
                <a16:creationId xmlns:a16="http://schemas.microsoft.com/office/drawing/2014/main" id="{AE58BBC7-CF1F-453F-9C1F-689F4BAB23A5}"/>
              </a:ext>
            </a:extLst>
          </p:cNvPr>
          <p:cNvSpPr>
            <a:spLocks noGrp="1"/>
          </p:cNvSpPr>
          <p:nvPr>
            <p:ph type="body" sz="quarter" idx="10" hasCustomPrompt="1"/>
          </p:nvPr>
        </p:nvSpPr>
        <p:spPr>
          <a:xfrm>
            <a:off x="1252802" y="11753031"/>
            <a:ext cx="21724648" cy="996950"/>
          </a:xfrm>
        </p:spPr>
        <p:txBody>
          <a:bodyPr anchor="ctr">
            <a:noAutofit/>
          </a:bodyPr>
          <a:lstStyle>
            <a:lvl1pPr marL="0" indent="0">
              <a:spcBef>
                <a:spcPts val="0"/>
              </a:spcBef>
              <a:buNone/>
              <a:defRPr sz="2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797153072"/>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6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1252800" y="3204500"/>
            <a:ext cx="21708000" cy="7732300"/>
          </a:xfrm>
        </p:spPr>
        <p:txBody>
          <a:bodyPr>
            <a:noAutofit/>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8" name="Text Placeholder 7">
            <a:extLst>
              <a:ext uri="{FF2B5EF4-FFF2-40B4-BE49-F238E27FC236}">
                <a16:creationId xmlns:a16="http://schemas.microsoft.com/office/drawing/2014/main" id="{FEAA1125-6F01-4FA0-8B9E-801908ED033E}"/>
              </a:ext>
            </a:extLst>
          </p:cNvPr>
          <p:cNvSpPr>
            <a:spLocks noGrp="1"/>
          </p:cNvSpPr>
          <p:nvPr>
            <p:ph type="body" sz="quarter" idx="10" hasCustomPrompt="1"/>
          </p:nvPr>
        </p:nvSpPr>
        <p:spPr>
          <a:xfrm>
            <a:off x="1252802" y="11753031"/>
            <a:ext cx="21724648" cy="996950"/>
          </a:xfrm>
        </p:spPr>
        <p:txBody>
          <a:bodyPr anchor="ctr">
            <a:noAutofit/>
          </a:bodyPr>
          <a:lstStyle>
            <a:lvl1pPr marL="0" indent="0">
              <a:spcBef>
                <a:spcPts val="0"/>
              </a:spcBef>
              <a:buNone/>
              <a:defRPr sz="2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19253705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6_3_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Tree>
    <p:extLst>
      <p:ext uri="{BB962C8B-B14F-4D97-AF65-F5344CB8AC3E}">
        <p14:creationId xmlns:p14="http://schemas.microsoft.com/office/powerpoint/2010/main" val="28185622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Layout Dark">
    <p:bg>
      <p:bgPr>
        <a:solidFill>
          <a:schemeClr val="tx2"/>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EC46AD24-730D-87CA-EA46-223252402C63}"/>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CEE6638B-7B28-6238-4A87-9EF572C2025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1555977E-6A9B-F44A-5A63-462B374FAADF}"/>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anose="020F0502020204030204" pitchFamily="34" charset="0"/>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39" name="Google Shape;17;p4"/>
          <p:cNvSpPr txBox="1">
            <a:spLocks noGrp="1"/>
          </p:cNvSpPr>
          <p:nvPr>
            <p:ph type="title"/>
          </p:nvPr>
        </p:nvSpPr>
        <p:spPr>
          <a:xfrm>
            <a:off x="1307458" y="878487"/>
            <a:ext cx="21802645" cy="984885"/>
          </a:xfrm>
          <a:prstGeom prst="rect">
            <a:avLst/>
          </a:prstGeom>
        </p:spPr>
        <p:txBody>
          <a:bodyPr wrap="square" lIns="0" tIns="0" rIns="0" bIns="0" anchor="ctr" anchorCtr="0">
            <a:spAutoFit/>
          </a:bodyPr>
          <a:lstStyle>
            <a:lvl1pPr>
              <a:lnSpc>
                <a:spcPct val="100000"/>
              </a:lnSpc>
              <a:defRPr sz="6400" b="1">
                <a:solidFill>
                  <a:schemeClr val="bg1"/>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8" y="2007333"/>
            <a:ext cx="21802645" cy="430887"/>
          </a:xfrm>
          <a:prstGeom prst="rect">
            <a:avLst/>
          </a:prstGeom>
        </p:spPr>
        <p:txBody>
          <a:bodyPr wrap="square" lIns="0" tIns="0" rIns="0" bIns="0" anchor="t" anchorCtr="0">
            <a:spAutoFit/>
          </a:bodyPr>
          <a:lstStyle>
            <a:lvl1pPr marL="0" indent="0">
              <a:lnSpc>
                <a:spcPct val="100000"/>
              </a:lnSpc>
              <a:buNone/>
              <a:defRPr sz="2800" b="0">
                <a:solidFill>
                  <a:schemeClr val="bg1"/>
                </a:solidFill>
                <a:latin typeface="+mn-lt"/>
              </a:defRPr>
            </a:lvl1pPr>
          </a:lstStyle>
          <a:p>
            <a:pPr lvl="0"/>
            <a:r>
              <a:rPr lang="fr-FR"/>
              <a:t>Cliquez pour modifier les styles du texte du masque</a:t>
            </a:r>
          </a:p>
        </p:txBody>
      </p:sp>
      <p:sp>
        <p:nvSpPr>
          <p:cNvPr id="9" name="Content Placeholder 2"/>
          <p:cNvSpPr>
            <a:spLocks noGrp="1"/>
          </p:cNvSpPr>
          <p:nvPr>
            <p:ph idx="11"/>
          </p:nvPr>
        </p:nvSpPr>
        <p:spPr>
          <a:xfrm>
            <a:off x="1335167" y="3005992"/>
            <a:ext cx="21802645" cy="9310288"/>
          </a:xfrm>
          <a:prstGeom prst="rect">
            <a:avLst/>
          </a:prstGeom>
        </p:spPr>
        <p:txBody>
          <a:bodyPr/>
          <a:lstStyle>
            <a:lvl1pPr marL="457200" indent="-457200">
              <a:buFont typeface="Wingdings" panose="05000000000000000000" pitchFamily="2" charset="2"/>
              <a:buChar char="§"/>
              <a:defRPr sz="2800">
                <a:solidFill>
                  <a:schemeClr val="bg1"/>
                </a:solidFill>
              </a:defRPr>
            </a:lvl1pPr>
            <a:lvl2pPr marL="1371600" indent="-457200">
              <a:buFont typeface="Wingdings" panose="05000000000000000000" pitchFamily="2" charset="2"/>
              <a:buChar char="§"/>
              <a:defRPr sz="2800">
                <a:solidFill>
                  <a:schemeClr val="bg1"/>
                </a:solidFill>
              </a:defRPr>
            </a:lvl2pPr>
            <a:lvl3pPr marL="2286000" indent="-457200">
              <a:buFont typeface="Wingdings" panose="05000000000000000000" pitchFamily="2" charset="2"/>
              <a:buChar char="§"/>
              <a:defRPr sz="2400">
                <a:solidFill>
                  <a:schemeClr val="bg1"/>
                </a:solidFill>
              </a:defRPr>
            </a:lvl3pPr>
            <a:lvl4pPr marL="3200400" indent="-457200">
              <a:buFont typeface="Wingdings" panose="05000000000000000000" pitchFamily="2" charset="2"/>
              <a:buChar char="§"/>
              <a:defRPr sz="2400">
                <a:solidFill>
                  <a:schemeClr val="bg1"/>
                </a:solidFill>
              </a:defRPr>
            </a:lvl4pPr>
            <a:lvl5pPr marL="4114800" indent="-457200">
              <a:buFont typeface="Wingdings" panose="05000000000000000000" pitchFamily="2" charset="2"/>
              <a:buChar char="§"/>
              <a:defRPr sz="2400">
                <a:solidFill>
                  <a:schemeClr val="bg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Slide Number Placeholder 2">
            <a:extLst>
              <a:ext uri="{FF2B5EF4-FFF2-40B4-BE49-F238E27FC236}">
                <a16:creationId xmlns:a16="http://schemas.microsoft.com/office/drawing/2014/main" id="{9C1928B8-C85B-922C-83D1-2062AD7C305C}"/>
              </a:ext>
            </a:extLst>
          </p:cNvPr>
          <p:cNvSpPr>
            <a:spLocks noGrp="1"/>
          </p:cNvSpPr>
          <p:nvPr>
            <p:ph type="sldNum" idx="12"/>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B9C11495-1723-0244-9635-3DD194B6D4E4}" type="slidenum">
              <a:rPr lang="en-US"/>
              <a:pPr>
                <a:defRPr/>
              </a:pPr>
              <a:t>‹#›</a:t>
            </a:fld>
            <a:endParaRPr lang="en-US"/>
          </a:p>
        </p:txBody>
      </p:sp>
    </p:spTree>
    <p:extLst>
      <p:ext uri="{BB962C8B-B14F-4D97-AF65-F5344CB8AC3E}">
        <p14:creationId xmlns:p14="http://schemas.microsoft.com/office/powerpoint/2010/main" val="358835914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2_1_Title White">
    <p:bg>
      <p:bgPr>
        <a:solidFill>
          <a:schemeClr val="bg1"/>
        </a:solidFill>
        <a:effectLst/>
      </p:bgPr>
    </p:bg>
    <p:spTree>
      <p:nvGrpSpPr>
        <p:cNvPr id="1" name=""/>
        <p:cNvGrpSpPr/>
        <p:nvPr/>
      </p:nvGrpSpPr>
      <p:grpSpPr>
        <a:xfrm>
          <a:off x="0" y="0"/>
          <a:ext cx="0" cy="0"/>
          <a:chOff x="0" y="0"/>
          <a:chExt cx="0" cy="0"/>
        </a:xfrm>
      </p:grpSpPr>
      <p:pic>
        <p:nvPicPr>
          <p:cNvPr id="6" name="Espace réservé pour une image  13">
            <a:extLst>
              <a:ext uri="{FF2B5EF4-FFF2-40B4-BE49-F238E27FC236}">
                <a16:creationId xmlns:a16="http://schemas.microsoft.com/office/drawing/2014/main" id="{3C1AB339-DAB2-4244-B6F7-2A6A237AB4E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24384000" cy="13716000"/>
          </a:xfrm>
          <a:prstGeom prst="rect">
            <a:avLst/>
          </a:prstGeom>
        </p:spPr>
      </p:pic>
      <p:sp>
        <p:nvSpPr>
          <p:cNvPr id="2" name="Rectangle 1">
            <a:extLst>
              <a:ext uri="{FF2B5EF4-FFF2-40B4-BE49-F238E27FC236}">
                <a16:creationId xmlns:a16="http://schemas.microsoft.com/office/drawing/2014/main" id="{625DE7BD-0298-49FB-8F2A-2D405403BD70}"/>
              </a:ext>
            </a:extLst>
          </p:cNvPr>
          <p:cNvSpPr/>
          <p:nvPr userDrawn="1"/>
        </p:nvSpPr>
        <p:spPr>
          <a:xfrm>
            <a:off x="0" y="0"/>
            <a:ext cx="24384000" cy="13716000"/>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720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3" y="11753031"/>
            <a:ext cx="19336790" cy="996950"/>
          </a:xfrm>
        </p:spPr>
        <p:txBody>
          <a:bodyPr anchor="ctr">
            <a:noAutofit/>
          </a:bodyPr>
          <a:lstStyle>
            <a:lvl1pPr marL="0" indent="0">
              <a:buNone/>
              <a:defRPr sz="2600" b="0" i="0">
                <a:solidFill>
                  <a:srgbClr val="07041F"/>
                </a:solidFill>
                <a:latin typeface="Equip Extended Light" panose="02000503000000020004" pitchFamily="2" charset="77"/>
              </a:defRPr>
            </a:lvl1pPr>
          </a:lstStyle>
          <a:p>
            <a:pPr lvl="0"/>
            <a:r>
              <a:rPr lang="en-GB"/>
              <a:t>Edit Footnote</a:t>
            </a:r>
          </a:p>
        </p:txBody>
      </p:sp>
      <p:pic>
        <p:nvPicPr>
          <p:cNvPr id="17" name="Espace réservé pour une image  13">
            <a:extLst>
              <a:ext uri="{FF2B5EF4-FFF2-40B4-BE49-F238E27FC236}">
                <a16:creationId xmlns:a16="http://schemas.microsoft.com/office/drawing/2014/main" id="{4887C8A6-EAD4-0646-AB4F-C8507E678226}"/>
              </a:ext>
            </a:extLst>
          </p:cNvPr>
          <p:cNvPicPr>
            <a:picLocks noChangeAspect="1"/>
          </p:cNvPicPr>
          <p:nvPr userDrawn="1"/>
        </p:nvPicPr>
        <p:blipFill rotWithShape="1">
          <a:blip r:embed="rId3" cstate="print">
            <a:grayscl/>
            <a:extLst>
              <a:ext uri="{28A0092B-C50C-407E-A947-70E740481C1C}">
                <a14:useLocalDpi xmlns:a14="http://schemas.microsoft.com/office/drawing/2010/main"/>
              </a:ext>
            </a:extLst>
          </a:blip>
          <a:srcRect/>
          <a:stretch/>
        </p:blipFill>
        <p:spPr>
          <a:xfrm>
            <a:off x="2715490" y="4778678"/>
            <a:ext cx="13928100" cy="2730484"/>
          </a:xfrm>
          <a:prstGeom prst="rect">
            <a:avLst/>
          </a:prstGeom>
        </p:spPr>
      </p:pic>
      <p:sp>
        <p:nvSpPr>
          <p:cNvPr id="18" name="Rectangle 17">
            <a:extLst>
              <a:ext uri="{FF2B5EF4-FFF2-40B4-BE49-F238E27FC236}">
                <a16:creationId xmlns:a16="http://schemas.microsoft.com/office/drawing/2014/main" id="{1BD5F015-F21F-A74A-B630-3D874C5A0937}"/>
              </a:ext>
            </a:extLst>
          </p:cNvPr>
          <p:cNvSpPr/>
          <p:nvPr userDrawn="1"/>
        </p:nvSpPr>
        <p:spPr>
          <a:xfrm>
            <a:off x="0" y="0"/>
            <a:ext cx="24384000" cy="13716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7200"/>
          </a:p>
        </p:txBody>
      </p:sp>
    </p:spTree>
    <p:extLst>
      <p:ext uri="{BB962C8B-B14F-4D97-AF65-F5344CB8AC3E}">
        <p14:creationId xmlns:p14="http://schemas.microsoft.com/office/powerpoint/2010/main" val="222322687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7_2_Title and Subtitl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880971"/>
            <a:ext cx="14400000" cy="857533"/>
          </a:xfrm>
          <a:prstGeom prst="rect">
            <a:avLst/>
          </a:prstGeom>
        </p:spPr>
        <p:txBody>
          <a:bodyPr tIns="72000" anchor="t">
            <a:sp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549757"/>
          </a:xfrm>
          <a:prstGeom prst="rect">
            <a:avLst/>
          </a:prstGeom>
        </p:spPr>
        <p:txBody>
          <a:bodyPr wrap="square" tIns="72000" anchor="t">
            <a:spAutoFit/>
          </a:bodyPr>
          <a:lstStyle>
            <a:lvl1pPr marL="0" indent="0">
              <a:lnSpc>
                <a:spcPct val="100000"/>
              </a:lnSpc>
              <a:spcBef>
                <a:spcPts val="0"/>
              </a:spcBef>
              <a:buNone/>
              <a:defRPr sz="2800" b="0" i="0">
                <a:solidFill>
                  <a:schemeClr val="tx2"/>
                </a:solidFill>
                <a:latin typeface="Equip Extended Light" panose="02000503000000020004" pitchFamily="2" charset="77"/>
              </a:defRPr>
            </a:lvl1pPr>
          </a:lstStyle>
          <a:p>
            <a:pPr lvl="0"/>
            <a:r>
              <a:rPr lang="en-GB"/>
              <a:t>Edit subtitle</a:t>
            </a:r>
          </a:p>
        </p:txBody>
      </p:sp>
      <p:sp>
        <p:nvSpPr>
          <p:cNvPr id="7" name="Text Placeholder 7">
            <a:extLst>
              <a:ext uri="{FF2B5EF4-FFF2-40B4-BE49-F238E27FC236}">
                <a16:creationId xmlns:a16="http://schemas.microsoft.com/office/drawing/2014/main" id="{8F9325BC-8C83-405D-8C1E-58E5A750F566}"/>
              </a:ext>
            </a:extLst>
          </p:cNvPr>
          <p:cNvSpPr>
            <a:spLocks noGrp="1"/>
          </p:cNvSpPr>
          <p:nvPr>
            <p:ph type="body" sz="quarter" idx="10" hasCustomPrompt="1"/>
          </p:nvPr>
        </p:nvSpPr>
        <p:spPr>
          <a:xfrm>
            <a:off x="1252802" y="11753031"/>
            <a:ext cx="21724648" cy="996950"/>
          </a:xfrm>
        </p:spPr>
        <p:txBody>
          <a:bodyPr anchor="ctr">
            <a:noAutofit/>
          </a:bodyPr>
          <a:lstStyle>
            <a:lvl1pPr marL="0" indent="0">
              <a:spcBef>
                <a:spcPts val="0"/>
              </a:spcBef>
              <a:buNone/>
              <a:defRPr sz="2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045895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3_2_Section Big Title Blue">
    <p:bg>
      <p:bgPr>
        <a:solidFill>
          <a:schemeClr val="accent4"/>
        </a:solidFill>
        <a:effectLst/>
      </p:bgPr>
    </p:bg>
    <p:spTree>
      <p:nvGrpSpPr>
        <p:cNvPr id="1" name=""/>
        <p:cNvGrpSpPr/>
        <p:nvPr/>
      </p:nvGrpSpPr>
      <p:grpSpPr>
        <a:xfrm>
          <a:off x="0" y="0"/>
          <a:ext cx="0" cy="0"/>
          <a:chOff x="0" y="0"/>
          <a:chExt cx="0" cy="0"/>
        </a:xfrm>
      </p:grpSpPr>
      <p:pic>
        <p:nvPicPr>
          <p:cNvPr id="8" name="r1Artboard 3 copy 7edsw.pdf" descr="r1Artboard 3 copy 7edsw.pdf">
            <a:extLst>
              <a:ext uri="{FF2B5EF4-FFF2-40B4-BE49-F238E27FC236}">
                <a16:creationId xmlns:a16="http://schemas.microsoft.com/office/drawing/2014/main" id="{DB2CB175-7699-BF45-8858-F8C4DBF892A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7579200" y="0"/>
            <a:ext cx="16804800" cy="13716000"/>
          </a:xfrm>
          <a:prstGeom prst="rect">
            <a:avLst/>
          </a:prstGeom>
          <a:ln w="12700">
            <a:miter lim="400000"/>
          </a:ln>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3" y="11753031"/>
            <a:ext cx="19336790" cy="996950"/>
          </a:xfrm>
        </p:spPr>
        <p:txBody>
          <a:bodyPr anchor="ctr">
            <a:no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sp>
        <p:nvSpPr>
          <p:cNvPr id="12" name="Title 1">
            <a:extLst>
              <a:ext uri="{FF2B5EF4-FFF2-40B4-BE49-F238E27FC236}">
                <a16:creationId xmlns:a16="http://schemas.microsoft.com/office/drawing/2014/main" id="{29D59645-33BD-F041-9140-5802DD717353}"/>
              </a:ext>
            </a:extLst>
          </p:cNvPr>
          <p:cNvSpPr>
            <a:spLocks noGrp="1"/>
          </p:cNvSpPr>
          <p:nvPr>
            <p:ph type="title" hasCustomPrompt="1"/>
          </p:nvPr>
        </p:nvSpPr>
        <p:spPr>
          <a:xfrm>
            <a:off x="1274494" y="6032157"/>
            <a:ext cx="19535564" cy="2308324"/>
          </a:xfrm>
          <a:prstGeom prst="rect">
            <a:avLst/>
          </a:prstGeom>
        </p:spPr>
        <p:txBody>
          <a:bodyPr lIns="72000" anchor="b">
            <a:spAutoFit/>
          </a:bodyPr>
          <a:lstStyle>
            <a:lvl1pPr>
              <a:lnSpc>
                <a:spcPct val="100000"/>
              </a:lnSpc>
              <a:defRPr sz="14400" b="1" i="0">
                <a:solidFill>
                  <a:schemeClr val="bg1"/>
                </a:solidFill>
                <a:latin typeface="Equip Extended" panose="02000503030000020004" pitchFamily="2" charset="77"/>
              </a:defRPr>
            </a:lvl1pPr>
          </a:lstStyle>
          <a:p>
            <a:r>
              <a:rPr lang="en-GB"/>
              <a:t>Edit section title</a:t>
            </a:r>
            <a:endParaRPr lang="en-PT"/>
          </a:p>
        </p:txBody>
      </p:sp>
      <p:sp>
        <p:nvSpPr>
          <p:cNvPr id="11" name="Text Placeholder 7">
            <a:extLst>
              <a:ext uri="{FF2B5EF4-FFF2-40B4-BE49-F238E27FC236}">
                <a16:creationId xmlns:a16="http://schemas.microsoft.com/office/drawing/2014/main" id="{3DA0C077-5EC7-6940-8AED-92F032F44DAA}"/>
              </a:ext>
            </a:extLst>
          </p:cNvPr>
          <p:cNvSpPr>
            <a:spLocks noGrp="1"/>
          </p:cNvSpPr>
          <p:nvPr>
            <p:ph type="body" sz="quarter" idx="12" hasCustomPrompt="1"/>
          </p:nvPr>
        </p:nvSpPr>
        <p:spPr>
          <a:xfrm>
            <a:off x="1278772" y="8814984"/>
            <a:ext cx="19535564" cy="77077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Edit description</a:t>
            </a:r>
          </a:p>
        </p:txBody>
      </p:sp>
      <p:pic>
        <p:nvPicPr>
          <p:cNvPr id="7" name="Graphic 6">
            <a:extLst>
              <a:ext uri="{FF2B5EF4-FFF2-40B4-BE49-F238E27FC236}">
                <a16:creationId xmlns:a16="http://schemas.microsoft.com/office/drawing/2014/main" id="{0FF0F3CC-E09E-4310-B1C4-B0AD28EDDD66}"/>
              </a:ext>
            </a:extLst>
          </p:cNvPr>
          <p:cNvPicPr>
            <a:picLocks noChangeAspect="1"/>
          </p:cNvPicPr>
          <p:nvPr userDrawn="1"/>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35270"/>
          <a:stretch/>
        </p:blipFill>
        <p:spPr>
          <a:xfrm>
            <a:off x="20608387" y="82514"/>
            <a:ext cx="2566406" cy="2973600"/>
          </a:xfrm>
          <a:prstGeom prst="rect">
            <a:avLst/>
          </a:prstGeom>
        </p:spPr>
      </p:pic>
      <p:pic>
        <p:nvPicPr>
          <p:cNvPr id="9" name="Graphic 8">
            <a:extLst>
              <a:ext uri="{FF2B5EF4-FFF2-40B4-BE49-F238E27FC236}">
                <a16:creationId xmlns:a16="http://schemas.microsoft.com/office/drawing/2014/main" id="{E4C3710C-042B-405D-B5FA-50DDDED13A43}"/>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9249593" y="854236"/>
            <a:ext cx="1627198" cy="1430156"/>
          </a:xfrm>
          <a:prstGeom prst="rect">
            <a:avLst/>
          </a:prstGeom>
        </p:spPr>
      </p:pic>
    </p:spTree>
    <p:extLst>
      <p:ext uri="{BB962C8B-B14F-4D97-AF65-F5344CB8AC3E}">
        <p14:creationId xmlns:p14="http://schemas.microsoft.com/office/powerpoint/2010/main" val="100868840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6_2_Title and Subtitl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549757"/>
          </a:xfrm>
          <a:prstGeom prst="rect">
            <a:avLst/>
          </a:prstGeom>
        </p:spPr>
        <p:txBody>
          <a:bodyPr wrap="square" tIns="72000" anchor="t">
            <a:spAutoFit/>
          </a:bodyPr>
          <a:lstStyle>
            <a:lvl1pPr marL="0" indent="0">
              <a:lnSpc>
                <a:spcPct val="100000"/>
              </a:lnSpc>
              <a:spcBef>
                <a:spcPts val="0"/>
              </a:spcBef>
              <a:buNone/>
              <a:defRPr sz="2800" b="0" i="0">
                <a:solidFill>
                  <a:schemeClr val="tx2"/>
                </a:solidFill>
                <a:latin typeface="Equip Extended Light" panose="02000503000000020004" pitchFamily="2" charset="77"/>
              </a:defRPr>
            </a:lvl1pPr>
          </a:lstStyle>
          <a:p>
            <a:pPr lvl="0"/>
            <a:r>
              <a:rPr lang="en-GB"/>
              <a:t>Edit subtitle</a:t>
            </a:r>
          </a:p>
        </p:txBody>
      </p:sp>
      <p:sp>
        <p:nvSpPr>
          <p:cNvPr id="7" name="Text Placeholder 7">
            <a:extLst>
              <a:ext uri="{FF2B5EF4-FFF2-40B4-BE49-F238E27FC236}">
                <a16:creationId xmlns:a16="http://schemas.microsoft.com/office/drawing/2014/main" id="{8F9325BC-8C83-405D-8C1E-58E5A750F566}"/>
              </a:ext>
            </a:extLst>
          </p:cNvPr>
          <p:cNvSpPr>
            <a:spLocks noGrp="1"/>
          </p:cNvSpPr>
          <p:nvPr>
            <p:ph type="body" sz="quarter" idx="10" hasCustomPrompt="1"/>
          </p:nvPr>
        </p:nvSpPr>
        <p:spPr>
          <a:xfrm>
            <a:off x="1252802" y="11753031"/>
            <a:ext cx="21724648" cy="996950"/>
          </a:xfrm>
        </p:spPr>
        <p:txBody>
          <a:bodyPr anchor="ctr">
            <a:noAutofit/>
          </a:bodyPr>
          <a:lstStyle>
            <a:lvl1pPr marL="0" indent="0">
              <a:spcBef>
                <a:spcPts val="0"/>
              </a:spcBef>
              <a:buNone/>
              <a:defRPr sz="2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62361820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7_3_Titl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0"/>
            <a:ext cx="14400000" cy="734423"/>
          </a:xfrm>
          <a:prstGeom prst="rect">
            <a:avLst/>
          </a:prstGeom>
        </p:spPr>
        <p:txBody>
          <a:bodyPr tIns="72000" anchor="t">
            <a:spAutoFit/>
          </a:bodyPr>
          <a:lstStyle>
            <a:lvl1pPr>
              <a:lnSpc>
                <a:spcPct val="100000"/>
              </a:lnSpc>
              <a:defRPr sz="4000" b="1" i="0">
                <a:solidFill>
                  <a:schemeClr val="tx2"/>
                </a:solidFill>
                <a:latin typeface="Equip Extended" panose="02000503030000020004" pitchFamily="2" charset="77"/>
              </a:defRPr>
            </a:lvl1pPr>
          </a:lstStyle>
          <a:p>
            <a:r>
              <a:rPr lang="en-GB"/>
              <a:t>Edit title</a:t>
            </a:r>
            <a:endParaRPr lang="en-PT"/>
          </a:p>
        </p:txBody>
      </p:sp>
      <p:sp>
        <p:nvSpPr>
          <p:cNvPr id="7" name="Text Placeholder 7">
            <a:extLst>
              <a:ext uri="{FF2B5EF4-FFF2-40B4-BE49-F238E27FC236}">
                <a16:creationId xmlns:a16="http://schemas.microsoft.com/office/drawing/2014/main" id="{75B4C419-7F76-42A3-9FF2-DA570CC826DD}"/>
              </a:ext>
            </a:extLst>
          </p:cNvPr>
          <p:cNvSpPr>
            <a:spLocks noGrp="1"/>
          </p:cNvSpPr>
          <p:nvPr>
            <p:ph type="body" sz="quarter" idx="10" hasCustomPrompt="1"/>
          </p:nvPr>
        </p:nvSpPr>
        <p:spPr>
          <a:xfrm>
            <a:off x="1252802" y="11753031"/>
            <a:ext cx="21724648" cy="996950"/>
          </a:xfrm>
        </p:spPr>
        <p:txBody>
          <a:bodyPr anchor="ctr">
            <a:noAutofit/>
          </a:bodyPr>
          <a:lstStyle>
            <a:lvl1pPr marL="0" indent="0">
              <a:spcBef>
                <a:spcPts val="0"/>
              </a:spcBef>
              <a:buNone/>
              <a:defRPr sz="2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04498414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5_5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1244430" y="4306101"/>
            <a:ext cx="20362772" cy="4300390"/>
          </a:xfrm>
          <a:prstGeom prst="rect">
            <a:avLst/>
          </a:prstGeom>
        </p:spPr>
        <p:txBody>
          <a:bodyPr wrap="square" tIns="72000" numCol="3" spcCol="720000" anchor="t">
            <a:spAutoFit/>
          </a:bodyPr>
          <a:lstStyle>
            <a:lvl1pPr marL="0" indent="0">
              <a:lnSpc>
                <a:spcPct val="100000"/>
              </a:lnSpc>
              <a:buFont typeface="+mj-lt"/>
              <a:buNone/>
              <a:defRPr sz="2400" b="0" i="0">
                <a:solidFill>
                  <a:schemeClr val="tx1"/>
                </a:solidFill>
                <a:latin typeface="Equip Light" panose="02000503000000020004" pitchFamily="2" charset="77"/>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a:t>
            </a:r>
            <a:r>
              <a:rPr lang="en-GB" err="1"/>
              <a:t>Risus</a:t>
            </a:r>
            <a:r>
              <a:rPr lang="en-GB"/>
              <a:t> </a:t>
            </a:r>
            <a:r>
              <a:rPr lang="en-GB" err="1"/>
              <a:t>feugiat</a:t>
            </a:r>
            <a:r>
              <a:rPr lang="en-GB"/>
              <a:t> in ante </a:t>
            </a:r>
            <a:r>
              <a:rPr lang="en-GB" err="1"/>
              <a:t>metus</a:t>
            </a:r>
            <a:r>
              <a:rPr lang="en-GB"/>
              <a:t> dictum. </a:t>
            </a:r>
            <a:r>
              <a:rPr lang="en-GB" err="1"/>
              <a:t>Tincidunt</a:t>
            </a:r>
            <a:r>
              <a:rPr lang="en-GB"/>
              <a:t> </a:t>
            </a:r>
            <a:r>
              <a:rPr lang="en-GB" err="1"/>
              <a:t>praesent</a:t>
            </a:r>
            <a:r>
              <a:rPr lang="en-GB"/>
              <a:t> semper </a:t>
            </a:r>
            <a:r>
              <a:rPr lang="en-GB" err="1"/>
              <a:t>feugiat</a:t>
            </a:r>
            <a:r>
              <a:rPr lang="en-GB"/>
              <a:t> </a:t>
            </a:r>
            <a:r>
              <a:rPr lang="en-GB" err="1"/>
              <a:t>nibh</a:t>
            </a:r>
            <a:r>
              <a:rPr lang="en-GB"/>
              <a:t>  </a:t>
            </a:r>
            <a:r>
              <a:rPr lang="en-GB" err="1"/>
              <a:t>sed</a:t>
            </a:r>
            <a:r>
              <a:rPr lang="en-GB"/>
              <a:t> pulvinar. Proin libero </a:t>
            </a:r>
            <a:r>
              <a:rPr lang="en-GB" err="1"/>
              <a:t>nunc</a:t>
            </a:r>
            <a:r>
              <a:rPr lang="en-GB"/>
              <a:t> </a:t>
            </a:r>
            <a:r>
              <a:rPr lang="en-GB" err="1"/>
              <a:t>consequat</a:t>
            </a:r>
            <a:r>
              <a:rPr lang="en-GB"/>
              <a:t> </a:t>
            </a:r>
            <a:r>
              <a:rPr lang="en-GB" err="1"/>
              <a:t>interdum</a:t>
            </a:r>
            <a:r>
              <a:rPr lang="en-GB"/>
              <a:t> </a:t>
            </a:r>
            <a:r>
              <a:rPr lang="en-GB" err="1"/>
              <a:t>varius</a:t>
            </a:r>
            <a:r>
              <a:rPr lang="en-GB"/>
              <a:t> sit </a:t>
            </a:r>
            <a:r>
              <a:rPr lang="en-GB" err="1"/>
              <a:t>amet</a:t>
            </a:r>
            <a:r>
              <a:rPr lang="en-GB"/>
              <a:t>. </a:t>
            </a:r>
            <a:r>
              <a:rPr lang="en-GB" err="1"/>
              <a:t>Sagittis</a:t>
            </a:r>
            <a:r>
              <a:rPr lang="en-GB"/>
              <a:t> id </a:t>
            </a:r>
            <a:r>
              <a:rPr lang="en-GB" err="1"/>
              <a:t>consectetur</a:t>
            </a:r>
            <a:r>
              <a:rPr lang="en-GB"/>
              <a:t> </a:t>
            </a:r>
            <a:r>
              <a:rPr lang="en-GB" err="1"/>
              <a:t>purus</a:t>
            </a:r>
            <a:r>
              <a:rPr lang="en-GB"/>
              <a:t> </a:t>
            </a:r>
            <a:r>
              <a:rPr lang="en-GB" err="1"/>
              <a:t>ut.</a:t>
            </a:r>
            <a:r>
              <a:rPr lang="en-GB"/>
              <a:t> </a:t>
            </a:r>
            <a:r>
              <a:rPr lang="en-GB" err="1"/>
              <a:t>Aliquam</a:t>
            </a:r>
            <a:r>
              <a:rPr lang="en-GB"/>
              <a:t> </a:t>
            </a:r>
            <a:r>
              <a:rPr lang="en-GB" err="1"/>
              <a:t>faucibus</a:t>
            </a:r>
            <a:r>
              <a:rPr lang="en-GB"/>
              <a:t> </a:t>
            </a:r>
            <a:r>
              <a:rPr lang="en-GB" err="1"/>
              <a:t>purus</a:t>
            </a:r>
            <a:r>
              <a:rPr lang="en-GB"/>
              <a:t> in </a:t>
            </a:r>
            <a:r>
              <a:rPr lang="en-GB" err="1"/>
              <a:t>massa</a:t>
            </a:r>
            <a:r>
              <a:rPr lang="en-GB"/>
              <a:t> </a:t>
            </a:r>
            <a:r>
              <a:rPr lang="en-GB" err="1"/>
              <a:t>tempor</a:t>
            </a:r>
            <a:r>
              <a:rPr lang="en-GB"/>
              <a:t> </a:t>
            </a:r>
            <a:r>
              <a:rPr lang="en-GB" err="1"/>
              <a:t>nec</a:t>
            </a:r>
            <a:r>
              <a:rPr lang="en-GB"/>
              <a:t> feu </a:t>
            </a:r>
            <a:r>
              <a:rPr lang="en-GB" err="1"/>
              <a:t>giat</a:t>
            </a:r>
            <a:r>
              <a:rPr lang="en-GB"/>
              <a:t> </a:t>
            </a:r>
            <a:r>
              <a:rPr lang="en-GB" err="1"/>
              <a:t>nisl</a:t>
            </a:r>
            <a:r>
              <a:rPr lang="en-GB"/>
              <a:t> </a:t>
            </a:r>
            <a:r>
              <a:rPr lang="en-GB" err="1"/>
              <a:t>pretium</a:t>
            </a:r>
            <a:r>
              <a:rPr lang="en-GB"/>
              <a:t>. </a:t>
            </a:r>
            <a:r>
              <a:rPr lang="en-GB" err="1"/>
              <a:t>Tempor</a:t>
            </a:r>
            <a:r>
              <a:rPr lang="en-GB"/>
              <a:t> </a:t>
            </a:r>
            <a:r>
              <a:rPr lang="en-GB" err="1"/>
              <a:t>commodo</a:t>
            </a:r>
            <a:r>
              <a:rPr lang="en-GB"/>
              <a:t> </a:t>
            </a:r>
            <a:r>
              <a:rPr lang="en-GB" err="1"/>
              <a:t>ullam</a:t>
            </a:r>
            <a:r>
              <a:rPr lang="en-GB"/>
              <a:t> </a:t>
            </a:r>
            <a:r>
              <a:rPr lang="en-GB" err="1"/>
              <a:t>corper</a:t>
            </a:r>
            <a:r>
              <a:rPr lang="en-GB"/>
              <a:t> a </a:t>
            </a:r>
            <a:r>
              <a:rPr lang="en-GB" err="1"/>
              <a:t>lacus</a:t>
            </a:r>
            <a:r>
              <a:rPr lang="en-GB"/>
              <a:t> vestibulum. Semper </a:t>
            </a:r>
            <a:r>
              <a:rPr lang="en-GB" err="1"/>
              <a:t>risus</a:t>
            </a:r>
            <a:r>
              <a:rPr lang="en-GB"/>
              <a:t> in </a:t>
            </a:r>
            <a:r>
              <a:rPr lang="en-GB" err="1"/>
              <a:t>hendrerit</a:t>
            </a:r>
            <a:r>
              <a:rPr lang="en-GB"/>
              <a:t> gravida </a:t>
            </a:r>
            <a:r>
              <a:rPr lang="en-GB" err="1"/>
              <a:t>rutrum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a:t>
            </a:r>
            <a:r>
              <a:rPr lang="en-GB" err="1"/>
              <a:t>ullamcorper</a:t>
            </a:r>
            <a:r>
              <a:rPr lang="en-GB"/>
              <a:t> </a:t>
            </a:r>
            <a:r>
              <a:rPr lang="en-GB" err="1"/>
              <a:t>malesuada</a:t>
            </a:r>
            <a:r>
              <a:rPr lang="en-GB"/>
              <a:t>.       Ac </a:t>
            </a:r>
            <a:r>
              <a:rPr lang="en-GB" err="1"/>
              <a:t>felis</a:t>
            </a:r>
            <a:r>
              <a:rPr lang="en-GB"/>
              <a:t> </a:t>
            </a:r>
            <a:r>
              <a:rPr lang="en-GB" err="1"/>
              <a:t>donec</a:t>
            </a:r>
            <a:r>
              <a:rPr lang="en-GB"/>
              <a:t> et </a:t>
            </a:r>
            <a:r>
              <a:rPr lang="en-GB" err="1"/>
              <a:t>odio</a:t>
            </a:r>
            <a:r>
              <a:rPr lang="en-GB"/>
              <a:t> </a:t>
            </a:r>
            <a:r>
              <a:rPr lang="en-GB" err="1"/>
              <a:t>pellentesque</a:t>
            </a:r>
            <a:r>
              <a:rPr lang="en-GB"/>
              <a:t> diam. In vitae </a:t>
            </a:r>
            <a:r>
              <a:rPr lang="en-GB" err="1"/>
              <a:t>turpis</a:t>
            </a:r>
            <a:r>
              <a:rPr lang="en-GB"/>
              <a:t> </a:t>
            </a:r>
            <a:r>
              <a:rPr lang="en-GB" err="1"/>
              <a:t>massa</a:t>
            </a:r>
            <a:r>
              <a:rPr lang="en-GB"/>
              <a:t> </a:t>
            </a:r>
            <a:r>
              <a:rPr lang="en-GB" err="1"/>
              <a:t>sed</a:t>
            </a:r>
            <a:r>
              <a:rPr lang="en-GB"/>
              <a:t> </a:t>
            </a:r>
            <a:r>
              <a:rPr lang="en-GB" err="1"/>
              <a:t>elementum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Et </a:t>
            </a:r>
            <a:r>
              <a:rPr lang="en-GB" err="1"/>
              <a:t>tortor</a:t>
            </a:r>
            <a:r>
              <a:rPr lang="en-GB"/>
              <a:t> at </a:t>
            </a:r>
            <a:r>
              <a:rPr lang="en-GB" err="1"/>
              <a:t>risus</a:t>
            </a:r>
            <a:r>
              <a:rPr lang="en-GB"/>
              <a:t> </a:t>
            </a:r>
            <a:r>
              <a:rPr lang="en-GB" err="1"/>
              <a:t>viverra</a:t>
            </a:r>
            <a:r>
              <a:rPr lang="en-GB"/>
              <a:t> </a:t>
            </a:r>
            <a:r>
              <a:rPr lang="en-GB" err="1"/>
              <a:t>adipiscing</a:t>
            </a:r>
            <a:r>
              <a:rPr lang="en-GB"/>
              <a:t> at in. Cursus </a:t>
            </a:r>
            <a:r>
              <a:rPr lang="en-GB" err="1"/>
              <a:t>risus</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r>
            <a:r>
              <a:rPr lang="en-GB" err="1"/>
              <a:t>pellentesque</a:t>
            </a:r>
            <a:r>
              <a:rPr lang="en-GB"/>
              <a:t> </a:t>
            </a:r>
            <a:r>
              <a:rPr lang="en-GB" err="1"/>
              <a:t>elit</a:t>
            </a:r>
            <a:r>
              <a:rPr lang="en-GB"/>
              <a:t>. Nunc </a:t>
            </a:r>
            <a:r>
              <a:rPr lang="en-GB" err="1"/>
              <a:t>vel</a:t>
            </a:r>
            <a:r>
              <a:rPr lang="en-GB"/>
              <a:t> </a:t>
            </a:r>
            <a:r>
              <a:rPr lang="en-GB" err="1"/>
              <a:t>risus</a:t>
            </a:r>
            <a:r>
              <a:rPr lang="en-GB"/>
              <a:t> </a:t>
            </a:r>
            <a:r>
              <a:rPr lang="en-GB" err="1"/>
              <a:t>commodo</a:t>
            </a:r>
            <a:r>
              <a:rPr lang="en-GB"/>
              <a:t> </a:t>
            </a:r>
            <a:r>
              <a:rPr lang="en-GB" err="1"/>
              <a:t>viverra</a:t>
            </a:r>
            <a:r>
              <a:rPr lang="en-GB"/>
              <a:t> </a:t>
            </a:r>
            <a:r>
              <a:rPr lang="en-GB" err="1"/>
              <a:t>maecenas</a:t>
            </a:r>
            <a:r>
              <a:rPr lang="en-GB"/>
              <a:t>.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duis</a:t>
            </a:r>
            <a:r>
              <a:rPr lang="en-GB"/>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1245600" y="3596451"/>
            <a:ext cx="14400000" cy="553998"/>
          </a:xfrm>
        </p:spPr>
        <p:txBody>
          <a:bodyPr wrap="square" anchor="b">
            <a:spAutoFit/>
          </a:bodyPr>
          <a:lstStyle>
            <a:lvl1pPr marL="0" indent="0">
              <a:lnSpc>
                <a:spcPct val="100000"/>
              </a:lnSpc>
              <a:buNone/>
              <a:defRPr sz="3000" b="1" i="0">
                <a:solidFill>
                  <a:schemeClr val="accent1"/>
                </a:solidFill>
                <a:latin typeface="Equip Extended" panose="02000503030000020004" pitchFamily="2" charset="77"/>
              </a:defRPr>
            </a:lvl1pPr>
          </a:lstStyle>
          <a:p>
            <a:r>
              <a:rPr lang="en-GB"/>
              <a:t>Edit paragraph headline</a:t>
            </a:r>
            <a:endParaRPr lang="en-PT"/>
          </a:p>
        </p:txBody>
      </p:sp>
      <p:sp>
        <p:nvSpPr>
          <p:cNvPr id="8" name="Text Placeholder 7">
            <a:extLst>
              <a:ext uri="{FF2B5EF4-FFF2-40B4-BE49-F238E27FC236}">
                <a16:creationId xmlns:a16="http://schemas.microsoft.com/office/drawing/2014/main" id="{2B194115-C80D-C847-B4D6-BB1148451F3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rgbClr val="8594A7"/>
                </a:solidFill>
                <a:latin typeface="Equip Extended Light" panose="02000503000000020004" pitchFamily="2" charset="77"/>
              </a:defRPr>
            </a:lvl1pPr>
          </a:lstStyle>
          <a:p>
            <a:pPr lvl="0"/>
            <a:r>
              <a:rPr lang="en-GB"/>
              <a:t>Edit Footnote</a:t>
            </a:r>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rgbClr val="060320"/>
                </a:solidFill>
                <a:latin typeface="Equip Extended" panose="02000503030000020004" pitchFamily="2" charset="77"/>
              </a:defRPr>
            </a:lvl1pPr>
          </a:lstStyle>
          <a:p>
            <a:r>
              <a:rPr lang="en-GB"/>
              <a:t>Edit title</a:t>
            </a:r>
            <a:endParaRPr lang="en-PT"/>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59715014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4_2_Section Small Title Blue">
    <p:bg>
      <p:bgPr>
        <a:solidFill>
          <a:schemeClr val="accent4"/>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54083" y="759806"/>
            <a:ext cx="1627198" cy="1430156"/>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74494" y="5563306"/>
            <a:ext cx="19535564" cy="1846660"/>
          </a:xfrm>
          <a:prstGeom prst="rect">
            <a:avLst/>
          </a:prstGeom>
        </p:spPr>
        <p:txBody>
          <a:bodyPr lIns="72000" anchor="b">
            <a:noAutofit/>
          </a:bodyPr>
          <a:lstStyle>
            <a:lvl1pPr>
              <a:lnSpc>
                <a:spcPct val="100000"/>
              </a:lnSpc>
              <a:defRPr sz="10800" b="1" i="0">
                <a:solidFill>
                  <a:schemeClr val="bg1"/>
                </a:solidFill>
                <a:latin typeface="Equip Extended" panose="02000503030000020004" pitchFamily="2" charset="77"/>
              </a:defRPr>
            </a:lvl1pPr>
          </a:lstStyle>
          <a:p>
            <a:r>
              <a:rPr lang="en-GB"/>
              <a:t>Edit small section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1278772" y="8095450"/>
            <a:ext cx="19535564" cy="925996"/>
          </a:xfrm>
        </p:spPr>
        <p:txBody>
          <a:bodyPr tIns="108000" anchor="t">
            <a:no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Edit description</a:t>
            </a:r>
          </a:p>
        </p:txBody>
      </p:sp>
      <p:sp>
        <p:nvSpPr>
          <p:cNvPr id="2" name="Slide Number Placeholder 1">
            <a:extLst>
              <a:ext uri="{FF2B5EF4-FFF2-40B4-BE49-F238E27FC236}">
                <a16:creationId xmlns:a16="http://schemas.microsoft.com/office/drawing/2014/main" id="{013C6598-9B6C-EB45-BEDF-74D3958D069A}"/>
              </a:ext>
            </a:extLst>
          </p:cNvPr>
          <p:cNvSpPr>
            <a:spLocks noGrp="1"/>
          </p:cNvSpPr>
          <p:nvPr>
            <p:ph type="sldNum" sz="quarter" idx="13"/>
          </p:nvPr>
        </p:nvSpPr>
        <p:spPr>
          <a:xfrm>
            <a:off x="16820602" y="12712701"/>
            <a:ext cx="5486400" cy="730250"/>
          </a:xfrm>
          <a:prstGeom prst="rect">
            <a:avLst/>
          </a:prstGeom>
        </p:spPr>
        <p:txBody>
          <a:bodyPr/>
          <a:lstStyle>
            <a:lvl1pPr>
              <a:defRPr>
                <a:solidFill>
                  <a:schemeClr val="bg1"/>
                </a:solidFil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39538542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4_5_Section Small Title Imag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551966"/>
            <a:ext cx="24384000" cy="13716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720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274494" y="5655640"/>
            <a:ext cx="19535564" cy="1754326"/>
          </a:xfrm>
          <a:prstGeom prst="rect">
            <a:avLst/>
          </a:prstGeom>
        </p:spPr>
        <p:txBody>
          <a:bodyPr lIns="72000" anchor="b">
            <a:spAutoFit/>
          </a:bodyPr>
          <a:lstStyle>
            <a:lvl1pPr>
              <a:lnSpc>
                <a:spcPct val="100000"/>
              </a:lnSpc>
              <a:defRPr sz="10800" b="1" i="0">
                <a:solidFill>
                  <a:schemeClr val="bg1"/>
                </a:solidFill>
                <a:latin typeface="Equip Extended" panose="02000503030000020004" pitchFamily="2" charset="77"/>
              </a:defRPr>
            </a:lvl1pPr>
          </a:lstStyle>
          <a:p>
            <a:r>
              <a:rPr lang="en-GB"/>
              <a:t>Edit small section title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54083" y="759806"/>
            <a:ext cx="1627198" cy="1430156"/>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1278772" y="8095451"/>
            <a:ext cx="19535564" cy="261743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Feel free to exchange the background photo, but please keep the overlay layer on top. You can exchange the photo by clicking on the Design tab, in Customize, click Format Background. And then click Insert under Picture Source to select your photo.</a:t>
            </a:r>
          </a:p>
        </p:txBody>
      </p:sp>
      <p:sp>
        <p:nvSpPr>
          <p:cNvPr id="2" name="Slide Number Placeholder 1">
            <a:extLst>
              <a:ext uri="{FF2B5EF4-FFF2-40B4-BE49-F238E27FC236}">
                <a16:creationId xmlns:a16="http://schemas.microsoft.com/office/drawing/2014/main" id="{F9979B73-9DB2-7448-848C-E66C39589259}"/>
              </a:ext>
            </a:extLst>
          </p:cNvPr>
          <p:cNvSpPr>
            <a:spLocks noGrp="1"/>
          </p:cNvSpPr>
          <p:nvPr>
            <p:ph type="sldNum" sz="quarter" idx="13"/>
          </p:nvPr>
        </p:nvSpPr>
        <p:spPr>
          <a:xfrm>
            <a:off x="16820602" y="12712701"/>
            <a:ext cx="5486400" cy="730250"/>
          </a:xfrm>
          <a:prstGeom prst="rect">
            <a:avLst/>
          </a:prstGeom>
        </p:spPr>
        <p:txBody>
          <a:bodyPr/>
          <a:lstStyle>
            <a:lvl1pPr>
              <a:defRPr>
                <a:solidFill>
                  <a:schemeClr val="bg1"/>
                </a:solidFil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176063592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0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1252800" y="3204500"/>
            <a:ext cx="21708000" cy="7732300"/>
          </a:xfrm>
        </p:spPr>
        <p:txBody>
          <a:bodyPr>
            <a:noAutofit/>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976402"/>
          </a:xfrm>
          <a:prstGeom prst="rect">
            <a:avLst/>
          </a:prstGeom>
        </p:spPr>
        <p:txBody>
          <a:bodyPr tIns="72000" anchor="t">
            <a:no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2" name="Slide Number Placeholder 1">
            <a:extLst>
              <a:ext uri="{FF2B5EF4-FFF2-40B4-BE49-F238E27FC236}">
                <a16:creationId xmlns:a16="http://schemas.microsoft.com/office/drawing/2014/main" id="{0C1A8F12-9D61-D147-8555-A7847B620685}"/>
              </a:ext>
            </a:extLst>
          </p:cNvPr>
          <p:cNvSpPr>
            <a:spLocks noGrp="1"/>
          </p:cNvSpPr>
          <p:nvPr>
            <p:ph type="sldNum" sz="quarter" idx="30"/>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395827111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8_2_Title and Sub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976402"/>
          </a:xfrm>
          <a:prstGeom prst="rect">
            <a:avLst/>
          </a:prstGeom>
        </p:spPr>
        <p:txBody>
          <a:bodyPr tIns="72000" anchor="t">
            <a:no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2" name="Slide Number Placeholder 1">
            <a:extLst>
              <a:ext uri="{FF2B5EF4-FFF2-40B4-BE49-F238E27FC236}">
                <a16:creationId xmlns:a16="http://schemas.microsoft.com/office/drawing/2014/main" id="{A5545035-22CB-B243-93CE-0C30E525AF77}"/>
              </a:ext>
            </a:extLst>
          </p:cNvPr>
          <p:cNvSpPr>
            <a:spLocks noGrp="1"/>
          </p:cNvSpPr>
          <p:nvPr>
            <p:ph type="sldNum" sz="quarter" idx="30"/>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12078841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Upper Image Text">
    <p:bg>
      <p:bgPr>
        <a:solidFill>
          <a:schemeClr val="tx2"/>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E558947F-18C9-2CBD-CBFE-CF390BDCBC6F}"/>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97B49A3E-6938-9F08-FCC2-95C6402551B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icture Placeholder 2"/>
          <p:cNvSpPr>
            <a:spLocks noGrp="1"/>
          </p:cNvSpPr>
          <p:nvPr>
            <p:ph type="pic" sz="quarter" idx="12"/>
          </p:nvPr>
        </p:nvSpPr>
        <p:spPr>
          <a:xfrm>
            <a:off x="0" y="1"/>
            <a:ext cx="24384000" cy="9099550"/>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9" name="Google Shape;17;p4"/>
          <p:cNvSpPr txBox="1">
            <a:spLocks noGrp="1"/>
          </p:cNvSpPr>
          <p:nvPr>
            <p:ph type="title"/>
          </p:nvPr>
        </p:nvSpPr>
        <p:spPr>
          <a:xfrm>
            <a:off x="1307458" y="973330"/>
            <a:ext cx="21830355" cy="886397"/>
          </a:xfrm>
          <a:prstGeom prst="rect">
            <a:avLst/>
          </a:prstGeom>
        </p:spPr>
        <p:txBody>
          <a:bodyPr wrap="square" lIns="0" tIns="0" rIns="0" bIns="0" anchor="ctr" anchorCtr="0">
            <a:spAutoFit/>
          </a:bodyPr>
          <a:lstStyle>
            <a:lvl1pPr>
              <a:defRPr sz="6400" b="1">
                <a:solidFill>
                  <a:schemeClr val="bg1"/>
                </a:solidFill>
                <a:latin typeface="Ubuntu" panose="020B0504030602030204" pitchFamily="34" charset="0"/>
                <a:ea typeface="+mn-ea"/>
                <a:cs typeface="+mn-cs"/>
              </a:defRPr>
            </a:lvl1pPr>
          </a:lstStyle>
          <a:p>
            <a:pPr lvl="0"/>
            <a:r>
              <a:rPr lang="fr-FR"/>
              <a:t>Modifiez le style du titre</a:t>
            </a:r>
            <a:endParaRPr/>
          </a:p>
        </p:txBody>
      </p:sp>
      <p:sp>
        <p:nvSpPr>
          <p:cNvPr id="11" name="Google Shape;18;p4"/>
          <p:cNvSpPr txBox="1">
            <a:spLocks noGrp="1"/>
          </p:cNvSpPr>
          <p:nvPr>
            <p:ph type="body" idx="13"/>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chemeClr val="bg1"/>
                </a:solidFill>
                <a:latin typeface="+mn-lt"/>
              </a:defRPr>
            </a:lvl1pPr>
          </a:lstStyle>
          <a:p>
            <a:pPr lvl="0"/>
            <a:r>
              <a:rPr lang="fr-FR"/>
              <a:t>Cliquez pour modifier les styles du texte du masque</a:t>
            </a:r>
          </a:p>
        </p:txBody>
      </p:sp>
      <p:sp>
        <p:nvSpPr>
          <p:cNvPr id="4" name="Slide Number Placeholder 2">
            <a:extLst>
              <a:ext uri="{FF2B5EF4-FFF2-40B4-BE49-F238E27FC236}">
                <a16:creationId xmlns:a16="http://schemas.microsoft.com/office/drawing/2014/main" id="{45FFF352-5AF5-6BC0-F2B3-336F3D8EA8D2}"/>
              </a:ext>
            </a:extLst>
          </p:cNvPr>
          <p:cNvSpPr>
            <a:spLocks noGrp="1"/>
          </p:cNvSpPr>
          <p:nvPr>
            <p:ph type="sldNum" idx="14"/>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2F6FDAF0-4D78-DD4F-9797-B919C299A624}" type="slidenum">
              <a:rPr lang="en-US"/>
              <a:pPr>
                <a:defRPr/>
              </a:pPr>
              <a:t>‹#›</a:t>
            </a:fld>
            <a:endParaRPr lang="en-US"/>
          </a:p>
        </p:txBody>
      </p:sp>
    </p:spTree>
    <p:extLst>
      <p:ext uri="{BB962C8B-B14F-4D97-AF65-F5344CB8AC3E}">
        <p14:creationId xmlns:p14="http://schemas.microsoft.com/office/powerpoint/2010/main" val="193127424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8_3_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5841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976402"/>
          </a:xfrm>
          <a:prstGeom prst="rect">
            <a:avLst/>
          </a:prstGeom>
        </p:spPr>
        <p:txBody>
          <a:bodyPr tIns="72000" anchor="t">
            <a:no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 name="Slide Number Placeholder 1">
            <a:extLst>
              <a:ext uri="{FF2B5EF4-FFF2-40B4-BE49-F238E27FC236}">
                <a16:creationId xmlns:a16="http://schemas.microsoft.com/office/drawing/2014/main" id="{889DC19D-A5F1-3E49-A225-9B774EC24609}"/>
              </a:ext>
            </a:extLst>
          </p:cNvPr>
          <p:cNvSpPr>
            <a:spLocks noGrp="1"/>
          </p:cNvSpPr>
          <p:nvPr>
            <p:ph type="sldNum" sz="quarter" idx="10"/>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127864696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6_8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1244430" y="4001301"/>
            <a:ext cx="21733020" cy="5777718"/>
          </a:xfrm>
          <a:prstGeom prst="rect">
            <a:avLst/>
          </a:prstGeom>
        </p:spPr>
        <p:txBody>
          <a:bodyPr wrap="square" tIns="72000" numCol="3" spcCol="720000" anchor="t">
            <a:noAutofit/>
          </a:bodyPr>
          <a:lstStyle>
            <a:lvl1pPr marL="0" indent="0">
              <a:lnSpc>
                <a:spcPct val="100000"/>
              </a:lnSpc>
              <a:spcBef>
                <a:spcPts val="0"/>
              </a:spcBef>
              <a:buFont typeface="+mj-lt"/>
              <a:buNone/>
              <a:defRPr sz="2400" b="0" i="0">
                <a:solidFill>
                  <a:schemeClr val="tx2"/>
                </a:solidFill>
                <a:latin typeface="Equip Light" panose="02000503000000020004" pitchFamily="2" charset="77"/>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a:t>
            </a:r>
            <a:r>
              <a:rPr lang="en-GB" err="1"/>
              <a:t>Risus</a:t>
            </a:r>
            <a:r>
              <a:rPr lang="en-GB"/>
              <a:t> </a:t>
            </a:r>
            <a:r>
              <a:rPr lang="en-GB" err="1"/>
              <a:t>feugiat</a:t>
            </a:r>
            <a:r>
              <a:rPr lang="en-GB"/>
              <a:t> in ante </a:t>
            </a:r>
            <a:r>
              <a:rPr lang="en-GB" err="1"/>
              <a:t>metus</a:t>
            </a:r>
            <a:r>
              <a:rPr lang="en-GB"/>
              <a:t> dictum. </a:t>
            </a:r>
            <a:r>
              <a:rPr lang="en-GB" err="1"/>
              <a:t>Tincidunt</a:t>
            </a:r>
            <a:r>
              <a:rPr lang="en-GB"/>
              <a:t> </a:t>
            </a:r>
            <a:r>
              <a:rPr lang="en-GB" err="1"/>
              <a:t>praesent</a:t>
            </a:r>
            <a:r>
              <a:rPr lang="en-GB"/>
              <a:t> semper </a:t>
            </a:r>
            <a:r>
              <a:rPr lang="en-GB" err="1"/>
              <a:t>feugiat</a:t>
            </a:r>
            <a:r>
              <a:rPr lang="en-GB"/>
              <a:t> </a:t>
            </a:r>
            <a:r>
              <a:rPr lang="en-GB" err="1"/>
              <a:t>nibh</a:t>
            </a:r>
            <a:r>
              <a:rPr lang="en-GB"/>
              <a:t>  </a:t>
            </a:r>
            <a:r>
              <a:rPr lang="en-GB" err="1"/>
              <a:t>sed</a:t>
            </a:r>
            <a:r>
              <a:rPr lang="en-GB"/>
              <a:t> pulvinar. Proin libero </a:t>
            </a:r>
            <a:r>
              <a:rPr lang="en-GB" err="1"/>
              <a:t>nunc</a:t>
            </a:r>
            <a:r>
              <a:rPr lang="en-GB"/>
              <a:t> </a:t>
            </a:r>
            <a:r>
              <a:rPr lang="en-GB" err="1"/>
              <a:t>consequat</a:t>
            </a:r>
            <a:r>
              <a:rPr lang="en-GB"/>
              <a:t> </a:t>
            </a:r>
            <a:r>
              <a:rPr lang="en-GB" err="1"/>
              <a:t>interdum</a:t>
            </a:r>
            <a:r>
              <a:rPr lang="en-GB"/>
              <a:t> </a:t>
            </a:r>
            <a:r>
              <a:rPr lang="en-GB" err="1"/>
              <a:t>varius</a:t>
            </a:r>
            <a:r>
              <a:rPr lang="en-GB"/>
              <a:t> sit </a:t>
            </a:r>
            <a:r>
              <a:rPr lang="en-GB" err="1"/>
              <a:t>amet</a:t>
            </a:r>
            <a:r>
              <a:rPr lang="en-GB"/>
              <a:t>. </a:t>
            </a:r>
            <a:r>
              <a:rPr lang="en-GB" err="1"/>
              <a:t>Sagittis</a:t>
            </a:r>
            <a:r>
              <a:rPr lang="en-GB"/>
              <a:t> id </a:t>
            </a:r>
            <a:r>
              <a:rPr lang="en-GB" err="1"/>
              <a:t>consectetur</a:t>
            </a:r>
            <a:r>
              <a:rPr lang="en-GB"/>
              <a:t> </a:t>
            </a:r>
            <a:r>
              <a:rPr lang="en-GB" err="1"/>
              <a:t>purus</a:t>
            </a:r>
            <a:r>
              <a:rPr lang="en-GB"/>
              <a:t> </a:t>
            </a:r>
            <a:r>
              <a:rPr lang="en-GB" err="1"/>
              <a:t>ut.</a:t>
            </a:r>
            <a:r>
              <a:rPr lang="en-GB"/>
              <a:t> </a:t>
            </a:r>
            <a:r>
              <a:rPr lang="en-GB" err="1"/>
              <a:t>Aliquam</a:t>
            </a:r>
            <a:r>
              <a:rPr lang="en-GB"/>
              <a:t> </a:t>
            </a:r>
            <a:r>
              <a:rPr lang="en-GB" err="1"/>
              <a:t>faucibus</a:t>
            </a:r>
            <a:r>
              <a:rPr lang="en-GB"/>
              <a:t> </a:t>
            </a:r>
            <a:r>
              <a:rPr lang="en-GB" err="1"/>
              <a:t>purus</a:t>
            </a:r>
            <a:r>
              <a:rPr lang="en-GB"/>
              <a:t> in </a:t>
            </a:r>
            <a:r>
              <a:rPr lang="en-GB" err="1"/>
              <a:t>massa</a:t>
            </a:r>
            <a:r>
              <a:rPr lang="en-GB"/>
              <a:t> </a:t>
            </a:r>
            <a:r>
              <a:rPr lang="en-GB" err="1"/>
              <a:t>tempor</a:t>
            </a:r>
            <a:r>
              <a:rPr lang="en-GB"/>
              <a:t> </a:t>
            </a:r>
            <a:r>
              <a:rPr lang="en-GB" err="1"/>
              <a:t>nec</a:t>
            </a:r>
            <a:r>
              <a:rPr lang="en-GB"/>
              <a:t> feu </a:t>
            </a:r>
            <a:r>
              <a:rPr lang="en-GB" err="1"/>
              <a:t>giat</a:t>
            </a:r>
            <a:r>
              <a:rPr lang="en-GB"/>
              <a:t> </a:t>
            </a:r>
            <a:r>
              <a:rPr lang="en-GB" err="1"/>
              <a:t>nisl</a:t>
            </a:r>
            <a:r>
              <a:rPr lang="en-GB"/>
              <a:t> </a:t>
            </a:r>
            <a:r>
              <a:rPr lang="en-GB" err="1"/>
              <a:t>pretium</a:t>
            </a:r>
            <a:r>
              <a:rPr lang="en-GB"/>
              <a:t>. </a:t>
            </a:r>
            <a:r>
              <a:rPr lang="en-GB" err="1"/>
              <a:t>Tempor</a:t>
            </a:r>
            <a:r>
              <a:rPr lang="en-GB"/>
              <a:t> </a:t>
            </a:r>
            <a:r>
              <a:rPr lang="en-GB" err="1"/>
              <a:t>commodo</a:t>
            </a:r>
            <a:r>
              <a:rPr lang="en-GB"/>
              <a:t> </a:t>
            </a:r>
            <a:r>
              <a:rPr lang="en-GB" err="1"/>
              <a:t>ullam</a:t>
            </a:r>
            <a:r>
              <a:rPr lang="en-GB"/>
              <a:t> </a:t>
            </a:r>
            <a:r>
              <a:rPr lang="en-GB" err="1"/>
              <a:t>corper</a:t>
            </a:r>
            <a:r>
              <a:rPr lang="en-GB"/>
              <a:t> a </a:t>
            </a:r>
            <a:r>
              <a:rPr lang="en-GB" err="1"/>
              <a:t>lacus</a:t>
            </a:r>
            <a:r>
              <a:rPr lang="en-GB"/>
              <a:t> vestibulum. Semper </a:t>
            </a:r>
            <a:r>
              <a:rPr lang="en-GB" err="1"/>
              <a:t>risus</a:t>
            </a:r>
            <a:r>
              <a:rPr lang="en-GB"/>
              <a:t> in </a:t>
            </a:r>
            <a:r>
              <a:rPr lang="en-GB" err="1"/>
              <a:t>hendrerit</a:t>
            </a:r>
            <a:r>
              <a:rPr lang="en-GB"/>
              <a:t> gravida </a:t>
            </a:r>
            <a:r>
              <a:rPr lang="en-GB" err="1"/>
              <a:t>rutrum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a:t>
            </a:r>
            <a:r>
              <a:rPr lang="en-GB" err="1"/>
              <a:t>ullamcorper</a:t>
            </a:r>
            <a:r>
              <a:rPr lang="en-GB"/>
              <a:t> </a:t>
            </a:r>
            <a:r>
              <a:rPr lang="en-GB" err="1"/>
              <a:t>malesuada</a:t>
            </a:r>
            <a:r>
              <a:rPr lang="en-GB"/>
              <a:t>. Ac </a:t>
            </a:r>
            <a:r>
              <a:rPr lang="en-GB" err="1"/>
              <a:t>felis</a:t>
            </a:r>
            <a:r>
              <a:rPr lang="en-GB"/>
              <a:t> </a:t>
            </a:r>
            <a:r>
              <a:rPr lang="en-GB" err="1"/>
              <a:t>donec</a:t>
            </a:r>
            <a:r>
              <a:rPr lang="en-GB"/>
              <a:t> et </a:t>
            </a:r>
            <a:r>
              <a:rPr lang="en-GB" err="1"/>
              <a:t>odio</a:t>
            </a:r>
            <a:r>
              <a:rPr lang="en-GB"/>
              <a:t> </a:t>
            </a:r>
            <a:r>
              <a:rPr lang="en-GB" err="1"/>
              <a:t>pellentesque</a:t>
            </a:r>
            <a:r>
              <a:rPr lang="en-GB"/>
              <a:t> diam. In vitae </a:t>
            </a:r>
            <a:r>
              <a:rPr lang="en-GB" err="1"/>
              <a:t>turpis</a:t>
            </a:r>
            <a:r>
              <a:rPr lang="en-GB"/>
              <a:t> </a:t>
            </a:r>
            <a:r>
              <a:rPr lang="en-GB" err="1"/>
              <a:t>massa</a:t>
            </a:r>
            <a:r>
              <a:rPr lang="en-GB"/>
              <a:t> </a:t>
            </a:r>
            <a:r>
              <a:rPr lang="en-GB" err="1"/>
              <a:t>sed</a:t>
            </a:r>
            <a:r>
              <a:rPr lang="en-GB"/>
              <a:t> </a:t>
            </a:r>
            <a:r>
              <a:rPr lang="en-GB" err="1"/>
              <a:t>elementum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Et </a:t>
            </a:r>
            <a:r>
              <a:rPr lang="en-GB" err="1"/>
              <a:t>tortor</a:t>
            </a:r>
            <a:r>
              <a:rPr lang="en-GB"/>
              <a:t> at </a:t>
            </a:r>
            <a:r>
              <a:rPr lang="en-GB" err="1"/>
              <a:t>risus</a:t>
            </a:r>
            <a:r>
              <a:rPr lang="en-GB"/>
              <a:t> </a:t>
            </a:r>
            <a:r>
              <a:rPr lang="en-GB" err="1"/>
              <a:t>viverra</a:t>
            </a:r>
            <a:r>
              <a:rPr lang="en-GB"/>
              <a:t> </a:t>
            </a:r>
            <a:r>
              <a:rPr lang="en-GB" err="1"/>
              <a:t>adipiscing</a:t>
            </a:r>
            <a:r>
              <a:rPr lang="en-GB"/>
              <a:t> at in. Cursus </a:t>
            </a:r>
            <a:r>
              <a:rPr lang="en-GB" err="1"/>
              <a:t>risus</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r>
            <a:r>
              <a:rPr lang="en-GB" err="1"/>
              <a:t>pellentesque</a:t>
            </a:r>
            <a:r>
              <a:rPr lang="en-GB"/>
              <a:t> </a:t>
            </a:r>
            <a:r>
              <a:rPr lang="en-GB" err="1"/>
              <a:t>elit</a:t>
            </a:r>
            <a:r>
              <a:rPr lang="en-GB"/>
              <a:t>. Nunc </a:t>
            </a:r>
            <a:r>
              <a:rPr lang="en-GB" err="1"/>
              <a:t>vel</a:t>
            </a:r>
            <a:r>
              <a:rPr lang="en-GB"/>
              <a:t> </a:t>
            </a:r>
            <a:r>
              <a:rPr lang="en-GB" err="1"/>
              <a:t>risus</a:t>
            </a:r>
            <a:r>
              <a:rPr lang="en-GB"/>
              <a:t> </a:t>
            </a:r>
            <a:r>
              <a:rPr lang="en-GB" err="1"/>
              <a:t>commodo</a:t>
            </a:r>
            <a:r>
              <a:rPr lang="en-GB"/>
              <a:t> </a:t>
            </a:r>
            <a:r>
              <a:rPr lang="en-GB" err="1"/>
              <a:t>viverra</a:t>
            </a:r>
            <a:r>
              <a:rPr lang="en-GB"/>
              <a:t> </a:t>
            </a:r>
            <a:r>
              <a:rPr lang="en-GB" err="1"/>
              <a:t>maecenas</a:t>
            </a:r>
            <a:r>
              <a:rPr lang="en-GB"/>
              <a:t>.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duis</a:t>
            </a:r>
            <a:r>
              <a:rPr lang="en-GB"/>
              <a:t>.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a:t>
            </a:r>
            <a:r>
              <a:rPr lang="en-GB" err="1"/>
              <a:t>Risus</a:t>
            </a:r>
            <a:r>
              <a:rPr lang="en-GB"/>
              <a:t> </a:t>
            </a:r>
            <a:r>
              <a:rPr lang="en-GB" err="1"/>
              <a:t>feugiat</a:t>
            </a:r>
            <a:r>
              <a:rPr lang="en-GB"/>
              <a:t> in ante </a:t>
            </a:r>
            <a:r>
              <a:rPr lang="en-GB" err="1"/>
              <a:t>metus</a:t>
            </a:r>
            <a:r>
              <a:rPr lang="en-GB"/>
              <a:t> dictum. </a:t>
            </a:r>
            <a:r>
              <a:rPr lang="en-GB" err="1"/>
              <a:t>Tincidunt</a:t>
            </a:r>
            <a:r>
              <a:rPr lang="en-GB"/>
              <a:t> </a:t>
            </a:r>
            <a:r>
              <a:rPr lang="en-GB" err="1"/>
              <a:t>praesent</a:t>
            </a:r>
            <a:r>
              <a:rPr lang="en-GB"/>
              <a:t> semper </a:t>
            </a:r>
            <a:r>
              <a:rPr lang="en-GB" err="1"/>
              <a:t>feugiat</a:t>
            </a:r>
            <a:r>
              <a:rPr lang="en-GB"/>
              <a:t> </a:t>
            </a:r>
            <a:r>
              <a:rPr lang="en-GB" err="1"/>
              <a:t>nibh</a:t>
            </a:r>
            <a:r>
              <a:rPr lang="en-GB"/>
              <a:t>  </a:t>
            </a:r>
            <a:r>
              <a:rPr lang="en-GB" err="1"/>
              <a:t>sed</a:t>
            </a:r>
            <a:r>
              <a:rPr lang="en-GB"/>
              <a:t> pulvinar. Proin libero </a:t>
            </a:r>
            <a:r>
              <a:rPr lang="en-GB" err="1"/>
              <a:t>nunc</a:t>
            </a:r>
            <a:r>
              <a:rPr lang="en-GB"/>
              <a:t> </a:t>
            </a:r>
            <a:r>
              <a:rPr lang="en-GB" err="1"/>
              <a:t>consequat</a:t>
            </a:r>
            <a:r>
              <a:rPr lang="en-GB"/>
              <a:t> </a:t>
            </a:r>
            <a:r>
              <a:rPr lang="en-GB" err="1"/>
              <a:t>interdum</a:t>
            </a:r>
            <a:r>
              <a:rPr lang="en-GB"/>
              <a:t> </a:t>
            </a:r>
            <a:r>
              <a:rPr lang="en-GB" err="1"/>
              <a:t>varius</a:t>
            </a:r>
            <a:r>
              <a:rPr lang="en-GB"/>
              <a:t> sit </a:t>
            </a:r>
            <a:r>
              <a:rPr lang="en-GB" err="1"/>
              <a:t>amet</a:t>
            </a:r>
            <a:r>
              <a:rPr lang="en-GB"/>
              <a:t>. </a:t>
            </a:r>
            <a:r>
              <a:rPr lang="en-GB" err="1"/>
              <a:t>Sagittis</a:t>
            </a:r>
            <a:r>
              <a:rPr lang="en-GB"/>
              <a:t> id </a:t>
            </a:r>
            <a:r>
              <a:rPr lang="en-GB" err="1"/>
              <a:t>consectetur</a:t>
            </a:r>
            <a:r>
              <a:rPr lang="en-GB"/>
              <a:t> </a:t>
            </a:r>
            <a:r>
              <a:rPr lang="en-GB" err="1"/>
              <a:t>purus</a:t>
            </a:r>
            <a:r>
              <a:rPr lang="en-GB"/>
              <a:t> </a:t>
            </a:r>
            <a:r>
              <a:rPr lang="en-GB" err="1"/>
              <a:t>ut.</a:t>
            </a:r>
            <a:r>
              <a:rPr lang="en-GB"/>
              <a:t> </a:t>
            </a:r>
            <a:r>
              <a:rPr lang="en-GB" err="1"/>
              <a:t>Aliquam</a:t>
            </a:r>
            <a:r>
              <a:rPr lang="en-GB"/>
              <a:t> </a:t>
            </a:r>
            <a:r>
              <a:rPr lang="en-GB" err="1"/>
              <a:t>faucibus</a:t>
            </a:r>
            <a:r>
              <a:rPr lang="en-GB"/>
              <a:t> </a:t>
            </a:r>
            <a:r>
              <a:rPr lang="en-GB" err="1"/>
              <a:t>purus</a:t>
            </a:r>
            <a:r>
              <a:rPr lang="en-GB"/>
              <a:t> in </a:t>
            </a:r>
            <a:r>
              <a:rPr lang="en-GB" err="1"/>
              <a:t>massa</a:t>
            </a:r>
            <a:r>
              <a:rPr lang="en-GB"/>
              <a:t> </a:t>
            </a:r>
            <a:r>
              <a:rPr lang="en-GB" err="1"/>
              <a:t>tempor</a:t>
            </a:r>
            <a:r>
              <a:rPr lang="en-GB"/>
              <a:t> </a:t>
            </a:r>
            <a:r>
              <a:rPr lang="en-GB" err="1"/>
              <a:t>nec</a:t>
            </a:r>
            <a:r>
              <a:rPr lang="en-GB"/>
              <a:t> feu </a:t>
            </a:r>
            <a:r>
              <a:rPr lang="en-GB" err="1"/>
              <a:t>giat</a:t>
            </a:r>
            <a:r>
              <a:rPr lang="en-GB"/>
              <a:t> </a:t>
            </a:r>
            <a:r>
              <a:rPr lang="en-GB" err="1"/>
              <a:t>nisl</a:t>
            </a:r>
            <a:r>
              <a:rPr lang="en-GB"/>
              <a:t> </a:t>
            </a:r>
            <a:r>
              <a:rPr lang="en-GB" err="1"/>
              <a:t>pretium</a:t>
            </a:r>
            <a:r>
              <a:rPr lang="en-GB"/>
              <a:t>. </a:t>
            </a:r>
            <a:r>
              <a:rPr lang="en-GB" err="1"/>
              <a:t>Tempor</a:t>
            </a:r>
            <a:r>
              <a:rPr lang="en-GB"/>
              <a:t> </a:t>
            </a:r>
            <a:r>
              <a:rPr lang="en-GB" err="1"/>
              <a:t>commodo</a:t>
            </a:r>
            <a:r>
              <a:rPr lang="en-GB"/>
              <a:t> </a:t>
            </a:r>
            <a:r>
              <a:rPr lang="en-GB" err="1"/>
              <a:t>ullam</a:t>
            </a:r>
            <a:r>
              <a:rPr lang="en-GB"/>
              <a:t> </a:t>
            </a:r>
            <a:r>
              <a:rPr lang="en-GB" err="1"/>
              <a:t>corper</a:t>
            </a:r>
            <a:r>
              <a:rPr lang="en-GB"/>
              <a:t> a </a:t>
            </a:r>
            <a:r>
              <a:rPr lang="en-GB" err="1"/>
              <a:t>lacus</a:t>
            </a:r>
            <a:r>
              <a:rPr lang="en-GB"/>
              <a:t> vestibulum. Semper </a:t>
            </a:r>
            <a:r>
              <a:rPr lang="en-GB" err="1"/>
              <a:t>risus</a:t>
            </a:r>
            <a:r>
              <a:rPr lang="en-GB"/>
              <a:t> in </a:t>
            </a:r>
            <a:r>
              <a:rPr lang="en-GB" err="1"/>
              <a:t>hendrerit</a:t>
            </a:r>
            <a:r>
              <a:rPr lang="en-GB"/>
              <a:t> gravida </a:t>
            </a:r>
            <a:r>
              <a:rPr lang="en-GB" err="1"/>
              <a:t>rutrum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a:t>
            </a:r>
            <a:r>
              <a:rPr lang="en-GB" err="1"/>
              <a:t>ullamcorper</a:t>
            </a:r>
            <a:r>
              <a:rPr lang="en-GB"/>
              <a:t> </a:t>
            </a:r>
            <a:r>
              <a:rPr lang="en-GB" err="1"/>
              <a:t>malesuada</a:t>
            </a:r>
            <a:r>
              <a:rPr lang="en-GB"/>
              <a:t>. Ac </a:t>
            </a:r>
            <a:r>
              <a:rPr lang="en-GB" err="1"/>
              <a:t>felis</a:t>
            </a:r>
            <a:r>
              <a:rPr lang="en-GB"/>
              <a:t> </a:t>
            </a:r>
            <a:r>
              <a:rPr lang="en-GB" err="1"/>
              <a:t>donec</a:t>
            </a:r>
            <a:r>
              <a:rPr lang="en-GB"/>
              <a:t> et </a:t>
            </a:r>
            <a:r>
              <a:rPr lang="en-GB" err="1"/>
              <a:t>odio</a:t>
            </a:r>
            <a:r>
              <a:rPr lang="en-GB"/>
              <a:t> </a:t>
            </a:r>
            <a:r>
              <a:rPr lang="en-GB" err="1"/>
              <a:t>pellentesque</a:t>
            </a:r>
            <a:r>
              <a:rPr lang="en-GB"/>
              <a:t> diam. In vitae </a:t>
            </a:r>
            <a:r>
              <a:rPr lang="en-GB" err="1"/>
              <a:t>turpis</a:t>
            </a:r>
            <a:r>
              <a:rPr lang="en-GB"/>
              <a:t> </a:t>
            </a:r>
            <a:r>
              <a:rPr lang="en-GB" err="1"/>
              <a:t>massa</a:t>
            </a:r>
            <a:r>
              <a:rPr lang="en-GB"/>
              <a:t> </a:t>
            </a:r>
            <a:r>
              <a:rPr lang="en-GB" err="1"/>
              <a:t>sed</a:t>
            </a:r>
            <a:r>
              <a:rPr lang="en-GB"/>
              <a:t> </a:t>
            </a:r>
            <a:r>
              <a:rPr lang="en-GB" err="1"/>
              <a:t>elementum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Et </a:t>
            </a:r>
            <a:r>
              <a:rPr lang="en-GB" err="1"/>
              <a:t>tortor</a:t>
            </a:r>
            <a:r>
              <a:rPr lang="en-GB"/>
              <a:t> at </a:t>
            </a:r>
            <a:r>
              <a:rPr lang="en-GB" err="1"/>
              <a:t>risus</a:t>
            </a:r>
            <a:r>
              <a:rPr lang="en-GB"/>
              <a:t> </a:t>
            </a:r>
            <a:r>
              <a:rPr lang="en-GB" err="1"/>
              <a:t>viverra</a:t>
            </a:r>
            <a:r>
              <a:rPr lang="en-GB"/>
              <a:t> </a:t>
            </a:r>
            <a:r>
              <a:rPr lang="en-GB" err="1"/>
              <a:t>adipiscing</a:t>
            </a:r>
            <a:r>
              <a:rPr lang="en-GB"/>
              <a:t> at in. Cursus </a:t>
            </a:r>
            <a:r>
              <a:rPr lang="en-GB" err="1"/>
              <a:t>risus</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r>
            <a:r>
              <a:rPr lang="en-GB" err="1"/>
              <a:t>pellentesque</a:t>
            </a:r>
            <a:r>
              <a:rPr lang="en-GB"/>
              <a:t> </a:t>
            </a:r>
            <a:r>
              <a:rPr lang="en-GB" err="1"/>
              <a:t>elit</a:t>
            </a:r>
            <a:r>
              <a:rPr lang="en-GB"/>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1245600" y="3199319"/>
            <a:ext cx="14256000" cy="646330"/>
          </a:xfrm>
        </p:spPr>
        <p:txBody>
          <a:bodyPr wrap="square" anchor="b">
            <a:noAutofit/>
          </a:bodyPr>
          <a:lstStyle>
            <a:lvl1pPr marL="0" indent="0">
              <a:lnSpc>
                <a:spcPct val="100000"/>
              </a:lnSpc>
              <a:spcBef>
                <a:spcPts val="0"/>
              </a:spcBef>
              <a:buNone/>
              <a:defRPr sz="3000" b="1" i="0">
                <a:solidFill>
                  <a:schemeClr val="tx1"/>
                </a:solidFill>
                <a:latin typeface="Equip Extended" panose="02000503030000020004" pitchFamily="2" charset="77"/>
              </a:defRPr>
            </a:lvl1pPr>
          </a:lstStyle>
          <a:p>
            <a:r>
              <a:rPr lang="en-GB"/>
              <a:t>Edit paragraph headline</a:t>
            </a:r>
            <a:endParaRPr lang="en-PT"/>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1252796" y="962251"/>
            <a:ext cx="14256000" cy="976402"/>
          </a:xfrm>
          <a:prstGeom prst="rect">
            <a:avLst/>
          </a:prstGeom>
        </p:spPr>
        <p:txBody>
          <a:bodyPr tIns="72000" anchor="t">
            <a:no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1252802" y="1860377"/>
            <a:ext cx="14256000"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2" name="Slide Number Placeholder 1">
            <a:extLst>
              <a:ext uri="{FF2B5EF4-FFF2-40B4-BE49-F238E27FC236}">
                <a16:creationId xmlns:a16="http://schemas.microsoft.com/office/drawing/2014/main" id="{663763B4-18E2-3444-8843-D642835CE4FB}"/>
              </a:ext>
            </a:extLst>
          </p:cNvPr>
          <p:cNvSpPr>
            <a:spLocks noGrp="1"/>
          </p:cNvSpPr>
          <p:nvPr>
            <p:ph type="sldNum" sz="quarter" idx="33"/>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137735998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8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17184000" y="0"/>
            <a:ext cx="7200000" cy="13716000"/>
          </a:xfrm>
          <a:solidFill>
            <a:schemeClr val="tx1"/>
          </a:solidFill>
        </p:spPr>
        <p:txBody>
          <a:bodyPr/>
          <a:lstStyle>
            <a:lvl1pPr marL="0" indent="0">
              <a:buNone/>
              <a:defRPr>
                <a:noFill/>
              </a:defRPr>
            </a:lvl1pPr>
          </a:lstStyle>
          <a:p>
            <a:r>
              <a:rPr lang="en-GB"/>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13582508" y="720000"/>
            <a:ext cx="10080000" cy="12276000"/>
          </a:xfrm>
          <a:solidFill>
            <a:schemeClr val="bg1"/>
          </a:solidFill>
        </p:spPr>
        <p:txBody>
          <a:bodyPr/>
          <a:lstStyle>
            <a:lvl1pPr marL="0" indent="0">
              <a:spcBef>
                <a:spcPts val="0"/>
              </a:spcBef>
              <a:buNone/>
              <a:defRPr>
                <a:noFill/>
              </a:defRPr>
            </a:lvl1pPr>
          </a:lstStyle>
          <a:p>
            <a:r>
              <a:rPr lang="en-GB"/>
              <a:t>Click icon to add picture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54083" y="759806"/>
            <a:ext cx="1627198" cy="1430156"/>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1252798" y="4304191"/>
            <a:ext cx="10910752"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1252798" y="3200784"/>
            <a:ext cx="10910752" cy="1222624"/>
          </a:xfrm>
          <a:prstGeom prst="rect">
            <a:avLst/>
          </a:prstGeom>
        </p:spPr>
        <p:txBody>
          <a:bodyPr wrap="square" tIns="72000" anchor="t">
            <a:noAutofit/>
          </a:bodyPr>
          <a:lstStyle>
            <a:lvl1pPr>
              <a:lnSpc>
                <a:spcPct val="100000"/>
              </a:lnSpc>
              <a:spcBef>
                <a:spcPts val="0"/>
              </a:spcBef>
              <a:defRPr sz="6400" b="1" i="0">
                <a:solidFill>
                  <a:schemeClr val="tx2"/>
                </a:solidFill>
                <a:latin typeface="Equip Extended" panose="02000503030000020004" pitchFamily="2" charset="77"/>
              </a:defRPr>
            </a:lvl1pPr>
          </a:lstStyle>
          <a:p>
            <a:r>
              <a:rPr lang="en-GB"/>
              <a:t>Edit title</a:t>
            </a:r>
            <a:endParaRPr lang="en-PT"/>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1252798" y="5394639"/>
            <a:ext cx="10910752" cy="976402"/>
          </a:xfrm>
          <a:prstGeom prst="rect">
            <a:avLst/>
          </a:prstGeom>
        </p:spPr>
        <p:txBody>
          <a:bodyPr wrap="square" tIns="72000" numCol="1" spcCol="720000" anchor="t">
            <a:noAutofit/>
          </a:bodyPr>
          <a:lstStyle>
            <a:lvl1pPr marL="0" indent="0">
              <a:lnSpc>
                <a:spcPct val="100000"/>
              </a:lnSpc>
              <a:spcBef>
                <a:spcPts val="0"/>
              </a:spcBef>
              <a:buFont typeface="Arial" panose="020B0604020202020204" pitchFamily="34" charset="0"/>
              <a:buNone/>
              <a:defRPr sz="2400" b="0" i="0">
                <a:solidFill>
                  <a:schemeClr val="tx2"/>
                </a:solidFill>
                <a:latin typeface="Equip Light" panose="02000503000000020004" pitchFamily="2" charset="77"/>
              </a:defRPr>
            </a:lvl1pPr>
          </a:lstStyle>
          <a:p>
            <a:pPr lvl="0"/>
            <a:r>
              <a:rPr lang="en-GB"/>
              <a:t>Edit description; feel free to change the </a:t>
            </a:r>
            <a:r>
              <a:rPr lang="en-GB" err="1"/>
              <a:t>color</a:t>
            </a:r>
            <a:r>
              <a:rPr lang="en-GB"/>
              <a:t> of the photo-frame to “nightfall-blue” (#13294B) or to “lavender-purple” (#2E008B) </a:t>
            </a:r>
          </a:p>
        </p:txBody>
      </p:sp>
      <p:sp>
        <p:nvSpPr>
          <p:cNvPr id="2" name="Slide Number Placeholder 1">
            <a:extLst>
              <a:ext uri="{FF2B5EF4-FFF2-40B4-BE49-F238E27FC236}">
                <a16:creationId xmlns:a16="http://schemas.microsoft.com/office/drawing/2014/main" id="{041A5DB9-05DB-9549-9BBC-69B0E6EF6BEF}"/>
              </a:ext>
            </a:extLst>
          </p:cNvPr>
          <p:cNvSpPr>
            <a:spLocks noGrp="1"/>
          </p:cNvSpPr>
          <p:nvPr>
            <p:ph type="sldNum" sz="quarter" idx="32"/>
          </p:nvPr>
        </p:nvSpPr>
        <p:spPr>
          <a:xfrm>
            <a:off x="1236086" y="12712701"/>
            <a:ext cx="5486400" cy="730250"/>
          </a:xfrm>
          <a:prstGeom prst="rect">
            <a:avLst/>
          </a:prstGeom>
        </p:spPr>
        <p:txBody>
          <a:bodyPr/>
          <a:lstStyle>
            <a:lvl1pPr algn="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26102958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7_1_Statement">
    <p:bg>
      <p:bgPr>
        <a:solidFill>
          <a:schemeClr val="bg1"/>
        </a:solidFill>
        <a:effectLst/>
      </p:bgPr>
    </p:bg>
    <p:spTree>
      <p:nvGrpSpPr>
        <p:cNvPr id="1" name=""/>
        <p:cNvGrpSpPr/>
        <p:nvPr/>
      </p:nvGrpSpPr>
      <p:grpSpPr>
        <a:xfrm>
          <a:off x="0" y="0"/>
          <a:ext cx="0" cy="0"/>
          <a:chOff x="0" y="0"/>
          <a:chExt cx="0" cy="0"/>
        </a:xfrm>
      </p:grpSpPr>
      <p:pic>
        <p:nvPicPr>
          <p:cNvPr id="10" name="r1Artboard 2edsw.pdf" descr="r1Artboard 2edsw.pdf">
            <a:extLst>
              <a:ext uri="{FF2B5EF4-FFF2-40B4-BE49-F238E27FC236}">
                <a16:creationId xmlns:a16="http://schemas.microsoft.com/office/drawing/2014/main" id="{3576F7A7-93EC-2644-B6A7-F2AB1B07ADE0}"/>
              </a:ext>
            </a:extLst>
          </p:cNvPr>
          <p:cNvPicPr>
            <a:picLocks noChangeAspect="1"/>
          </p:cNvPicPr>
          <p:nvPr userDrawn="1"/>
        </p:nvPicPr>
        <p:blipFill rotWithShape="1">
          <a:blip r:embed="rId2" cstate="print">
            <a:alphaModFix amt="13000"/>
            <a:extLst>
              <a:ext uri="{28A0092B-C50C-407E-A947-70E740481C1C}">
                <a14:useLocalDpi xmlns:a14="http://schemas.microsoft.com/office/drawing/2010/main"/>
              </a:ext>
            </a:extLst>
          </a:blip>
          <a:srcRect/>
          <a:stretch/>
        </p:blipFill>
        <p:spPr>
          <a:xfrm>
            <a:off x="1" y="7872548"/>
            <a:ext cx="9974422" cy="5843452"/>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1" name="Title 1">
            <a:extLst>
              <a:ext uri="{FF2B5EF4-FFF2-40B4-BE49-F238E27FC236}">
                <a16:creationId xmlns:a16="http://schemas.microsoft.com/office/drawing/2014/main" id="{33D0B1C6-E0E5-8A44-99DC-9E76979882FA}"/>
              </a:ext>
            </a:extLst>
          </p:cNvPr>
          <p:cNvSpPr>
            <a:spLocks noGrp="1"/>
          </p:cNvSpPr>
          <p:nvPr>
            <p:ph type="title" hasCustomPrompt="1"/>
          </p:nvPr>
        </p:nvSpPr>
        <p:spPr>
          <a:xfrm>
            <a:off x="1222240" y="6044577"/>
            <a:ext cx="19535564" cy="1661994"/>
          </a:xfrm>
          <a:prstGeom prst="rect">
            <a:avLst/>
          </a:prstGeom>
        </p:spPr>
        <p:txBody>
          <a:bodyPr anchor="ctr">
            <a:noAutofit/>
          </a:bodyPr>
          <a:lstStyle>
            <a:lvl1pPr>
              <a:lnSpc>
                <a:spcPct val="100000"/>
              </a:lnSpc>
              <a:spcBef>
                <a:spcPts val="0"/>
              </a:spcBef>
              <a:defRPr sz="9600" b="0" i="0">
                <a:solidFill>
                  <a:schemeClr val="tx2"/>
                </a:solidFill>
                <a:latin typeface="Equip Extended" panose="02000503030000020004" pitchFamily="2" charset="77"/>
              </a:defRPr>
            </a:lvl1pPr>
          </a:lstStyle>
          <a:p>
            <a:r>
              <a:rPr lang="en-GB"/>
              <a:t>Edit multiline description</a:t>
            </a:r>
            <a:endParaRPr lang="en-PT"/>
          </a:p>
        </p:txBody>
      </p:sp>
      <p:sp>
        <p:nvSpPr>
          <p:cNvPr id="2" name="Slide Number Placeholder 1">
            <a:extLst>
              <a:ext uri="{FF2B5EF4-FFF2-40B4-BE49-F238E27FC236}">
                <a16:creationId xmlns:a16="http://schemas.microsoft.com/office/drawing/2014/main" id="{3C90DDA4-FABD-6645-860C-0B405ACCA384}"/>
              </a:ext>
            </a:extLst>
          </p:cNvPr>
          <p:cNvSpPr>
            <a:spLocks noGrp="1"/>
          </p:cNvSpPr>
          <p:nvPr>
            <p:ph type="sldNum" sz="quarter" idx="10"/>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71827667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2_2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1244430" y="4306107"/>
            <a:ext cx="8676000" cy="791738"/>
          </a:xfrm>
          <a:prstGeom prst="rect">
            <a:avLst/>
          </a:prstGeom>
        </p:spPr>
        <p:txBody>
          <a:bodyPr wrap="square" tIns="72000" numCol="1" spcCol="720000" anchor="t">
            <a:noAutofit/>
          </a:bodyPr>
          <a:lstStyle>
            <a:lvl1pPr marL="0" indent="0">
              <a:lnSpc>
                <a:spcPct val="100000"/>
              </a:lnSpc>
              <a:spcBef>
                <a:spcPts val="0"/>
              </a:spcBef>
              <a:buFont typeface="Arial" panose="020B0604020202020204" pitchFamily="34" charset="0"/>
              <a:buNone/>
              <a:defRPr sz="3600" b="0" i="0">
                <a:solidFill>
                  <a:schemeClr val="tx2"/>
                </a:solidFill>
                <a:latin typeface="Equip Extended" panose="02000503030000020004" pitchFamily="2" charset="77"/>
              </a:defRPr>
            </a:lvl1pPr>
          </a:lstStyle>
          <a:p>
            <a:pPr lvl="0"/>
            <a:r>
              <a:rPr lang="en-GB"/>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692">
            <a:off x="16158244" y="3302486"/>
            <a:ext cx="2072288" cy="170228"/>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13881600" y="2282081"/>
            <a:ext cx="6480000" cy="668626"/>
          </a:xfrm>
          <a:prstGeom prst="rect">
            <a:avLst/>
          </a:prstGeom>
        </p:spPr>
        <p:txBody>
          <a:bodyPr wrap="square" tIns="72000" numCol="1" spcCol="720000" anchor="t">
            <a:noAutofit/>
          </a:bodyPr>
          <a:lstStyle>
            <a:lvl1pPr marL="0" indent="0" algn="ctr">
              <a:lnSpc>
                <a:spcPct val="100000"/>
              </a:lnSpc>
              <a:spcBef>
                <a:spcPts val="0"/>
              </a:spcBef>
              <a:buFont typeface="Arial" panose="020B0604020202020204" pitchFamily="34" charset="0"/>
              <a:buNone/>
              <a:defRPr sz="2800" b="0" i="0">
                <a:solidFill>
                  <a:schemeClr val="tx2"/>
                </a:solidFill>
                <a:latin typeface="Equip Light" panose="02000503000000020004" pitchFamily="2" charset="77"/>
              </a:defRPr>
            </a:lvl1pPr>
          </a:lstStyle>
          <a:p>
            <a:pPr lvl="0"/>
            <a:r>
              <a:rPr lang="en-GB"/>
              <a:t>Edit description</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11358772" y="4306104"/>
            <a:ext cx="5868000" cy="1584000"/>
          </a:xfrm>
          <a:prstGeom prst="rect">
            <a:avLst/>
          </a:prstGeom>
          <a:solidFill>
            <a:schemeClr val="accent4"/>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17226772" y="4306104"/>
            <a:ext cx="5760000" cy="1584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11358770" y="6134912"/>
            <a:ext cx="5868000" cy="1584000"/>
          </a:xfrm>
          <a:prstGeom prst="rect">
            <a:avLst/>
          </a:prstGeom>
          <a:solidFill>
            <a:srgbClr val="205465"/>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17121600" y="6134912"/>
            <a:ext cx="5868000" cy="1584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11358770" y="7963720"/>
            <a:ext cx="5868000" cy="1584000"/>
          </a:xfrm>
          <a:prstGeom prst="rect">
            <a:avLst/>
          </a:prstGeom>
          <a:solidFill>
            <a:srgbClr val="2D807B"/>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17121600" y="7963720"/>
            <a:ext cx="5868000" cy="1584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11358770" y="9792528"/>
            <a:ext cx="5868000" cy="1584000"/>
          </a:xfrm>
          <a:prstGeom prst="rect">
            <a:avLst/>
          </a:prstGeom>
          <a:solidFill>
            <a:srgbClr val="3AAB94"/>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17121600" y="9792528"/>
            <a:ext cx="5868000" cy="1584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1252800" y="962251"/>
            <a:ext cx="8667628" cy="976402"/>
          </a:xfrm>
          <a:prstGeom prst="rect">
            <a:avLst/>
          </a:prstGeom>
        </p:spPr>
        <p:txBody>
          <a:bodyPr wrap="square" tIns="72000" anchor="t">
            <a:no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1252802" y="1860377"/>
            <a:ext cx="8667628"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16473600" y="4450105"/>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16473600" y="6280879"/>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16473600" y="8112495"/>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16473600" y="9941303"/>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2" name="Slide Number Placeholder 1">
            <a:extLst>
              <a:ext uri="{FF2B5EF4-FFF2-40B4-BE49-F238E27FC236}">
                <a16:creationId xmlns:a16="http://schemas.microsoft.com/office/drawing/2014/main" id="{E920449E-9EFF-7142-A6C4-0BB24BD3A608}"/>
              </a:ext>
            </a:extLst>
          </p:cNvPr>
          <p:cNvSpPr>
            <a:spLocks noGrp="1"/>
          </p:cNvSpPr>
          <p:nvPr>
            <p:ph type="sldNum" sz="quarter" idx="47"/>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264601092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3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11383196" y="0"/>
            <a:ext cx="13000804" cy="1371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720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4020798" y="5204335"/>
            <a:ext cx="5594400" cy="576294"/>
          </a:xfrm>
          <a:prstGeom prst="rect">
            <a:avLst/>
          </a:prstGeom>
        </p:spPr>
        <p:txBody>
          <a:bodyPr wrap="square" tIns="72000" anchor="t">
            <a:noAutofit/>
          </a:bodyPr>
          <a:lstStyle>
            <a:lvl1pPr marL="0" indent="0">
              <a:lnSpc>
                <a:spcPct val="100000"/>
              </a:lnSpc>
              <a:spcBef>
                <a:spcPts val="0"/>
              </a:spcBef>
              <a:buNone/>
              <a:defRPr sz="22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4020798" y="4557466"/>
            <a:ext cx="5594400" cy="607072"/>
          </a:xfrm>
          <a:prstGeom prst="rect">
            <a:avLst/>
          </a:prstGeom>
        </p:spPr>
        <p:txBody>
          <a:bodyPr wrap="square" tIns="72000" anchor="t">
            <a:noAutofit/>
          </a:bodyPr>
          <a:lstStyle>
            <a:lvl1pPr marL="0" indent="0">
              <a:lnSpc>
                <a:spcPct val="100000"/>
              </a:lnSpc>
              <a:spcBef>
                <a:spcPts val="0"/>
              </a:spcBef>
              <a:buNone/>
              <a:defRPr sz="2400" b="1" i="0">
                <a:solidFill>
                  <a:schemeClr val="tx1"/>
                </a:solidFill>
                <a:latin typeface="Equip Extended" panose="02000503030000020004" pitchFamily="2" charset="77"/>
              </a:defRPr>
            </a:lvl1pPr>
          </a:lstStyle>
          <a:p>
            <a:pPr lvl="0"/>
            <a:r>
              <a:rPr lang="en-GB"/>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12666312" y="652389"/>
            <a:ext cx="1075936" cy="2554545"/>
          </a:xfrm>
          <a:prstGeom prst="rect">
            <a:avLst/>
          </a:prstGeom>
          <a:noFill/>
        </p:spPr>
        <p:txBody>
          <a:bodyPr wrap="none" rtlCol="0">
            <a:spAutoFit/>
          </a:bodyPr>
          <a:lstStyle/>
          <a:p>
            <a:pPr>
              <a:spcBef>
                <a:spcPts val="0"/>
              </a:spcBef>
            </a:pPr>
            <a:r>
              <a:rPr lang="en-PT" sz="16000"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21850104" y="11252661"/>
            <a:ext cx="1257396" cy="2646878"/>
          </a:xfrm>
          <a:prstGeom prst="rect">
            <a:avLst/>
          </a:prstGeom>
          <a:noFill/>
        </p:spPr>
        <p:txBody>
          <a:bodyPr wrap="none" rtlCol="0" anchor="b">
            <a:noAutofit/>
          </a:bodyPr>
          <a:lstStyle/>
          <a:p>
            <a:pPr>
              <a:spcBef>
                <a:spcPts val="0"/>
              </a:spcBef>
            </a:pPr>
            <a:r>
              <a:rPr lang="en-PT" sz="16000" b="1" i="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4020800" y="2440447"/>
            <a:ext cx="7725600" cy="1715066"/>
          </a:xfrm>
          <a:prstGeom prst="rect">
            <a:avLst/>
          </a:prstGeom>
        </p:spPr>
        <p:txBody>
          <a:bodyPr wrap="square" tIns="72000" anchor="t">
            <a:noAutofit/>
          </a:bodyPr>
          <a:lstStyle>
            <a:lvl1pPr marL="0" indent="0">
              <a:lnSpc>
                <a:spcPct val="100000"/>
              </a:lnSpc>
              <a:spcBef>
                <a:spcPts val="0"/>
              </a:spcBef>
              <a:buNone/>
              <a:defRPr sz="2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20189618" y="4347888"/>
            <a:ext cx="1584000" cy="1584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GB"/>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14020798" y="9588381"/>
            <a:ext cx="5594400" cy="576294"/>
          </a:xfrm>
          <a:prstGeom prst="rect">
            <a:avLst/>
          </a:prstGeom>
        </p:spPr>
        <p:txBody>
          <a:bodyPr wrap="square" tIns="72000" anchor="t">
            <a:noAutofit/>
          </a:bodyPr>
          <a:lstStyle>
            <a:lvl1pPr marL="0" indent="0">
              <a:lnSpc>
                <a:spcPct val="100000"/>
              </a:lnSpc>
              <a:spcBef>
                <a:spcPts val="0"/>
              </a:spcBef>
              <a:buNone/>
              <a:defRPr sz="22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14020798" y="8941512"/>
            <a:ext cx="5594400" cy="607072"/>
          </a:xfrm>
          <a:prstGeom prst="rect">
            <a:avLst/>
          </a:prstGeom>
        </p:spPr>
        <p:txBody>
          <a:bodyPr wrap="square" tIns="72000" anchor="t">
            <a:noAutofit/>
          </a:bodyPr>
          <a:lstStyle>
            <a:lvl1pPr marL="0" indent="0">
              <a:lnSpc>
                <a:spcPct val="100000"/>
              </a:lnSpc>
              <a:spcBef>
                <a:spcPts val="0"/>
              </a:spcBef>
              <a:buNone/>
              <a:defRPr sz="240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14020800" y="6824493"/>
            <a:ext cx="7725600" cy="1715066"/>
          </a:xfrm>
          <a:prstGeom prst="rect">
            <a:avLst/>
          </a:prstGeom>
        </p:spPr>
        <p:txBody>
          <a:bodyPr wrap="square" tIns="72000" anchor="t">
            <a:noAutofit/>
          </a:bodyPr>
          <a:lstStyle>
            <a:lvl1pPr marL="0" indent="0">
              <a:lnSpc>
                <a:spcPct val="100000"/>
              </a:lnSpc>
              <a:spcBef>
                <a:spcPts val="0"/>
              </a:spcBef>
              <a:buNone/>
              <a:defRPr sz="2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20189618" y="8731934"/>
            <a:ext cx="1584000" cy="1584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GB"/>
              <a:t>Click icon to add picture</a:t>
            </a:r>
            <a:endParaRP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1252801" y="3204500"/>
            <a:ext cx="8664426" cy="8048160"/>
          </a:xfrm>
        </p:spPr>
        <p:txBody>
          <a:bodyPr>
            <a:noAutofit/>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1252800" y="962251"/>
            <a:ext cx="8664424" cy="976402"/>
          </a:xfrm>
          <a:prstGeom prst="rect">
            <a:avLst/>
          </a:prstGeom>
        </p:spPr>
        <p:txBody>
          <a:bodyPr wrap="square" tIns="72000" anchor="t">
            <a:no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1252803" y="1860377"/>
            <a:ext cx="8664422"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4" name="Slide Number Placeholder 3">
            <a:extLst>
              <a:ext uri="{FF2B5EF4-FFF2-40B4-BE49-F238E27FC236}">
                <a16:creationId xmlns:a16="http://schemas.microsoft.com/office/drawing/2014/main" id="{522C4583-DEA3-5A4E-81CF-7B14CB7559DA}"/>
              </a:ext>
            </a:extLst>
          </p:cNvPr>
          <p:cNvSpPr>
            <a:spLocks noGrp="1"/>
          </p:cNvSpPr>
          <p:nvPr>
            <p:ph type="sldNum" sz="quarter" idx="39"/>
          </p:nvPr>
        </p:nvSpPr>
        <p:spPr>
          <a:xfrm>
            <a:off x="16820602" y="12712701"/>
            <a:ext cx="5486400" cy="730250"/>
          </a:xfrm>
          <a:prstGeom prst="rect">
            <a:avLst/>
          </a:prstGeom>
        </p:spPr>
        <p:txBody>
          <a:bodyPr/>
          <a:lstStyle>
            <a:lvl1pPr>
              <a:defRPr>
                <a:solidFill>
                  <a:schemeClr val="bg1"/>
                </a:solidFil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303082176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4_1_Thank You White">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79393" y="6273227"/>
            <a:ext cx="5788798" cy="1169550"/>
          </a:xfrm>
          <a:prstGeom prst="rect">
            <a:avLst/>
          </a:prstGeom>
        </p:spPr>
        <p:txBody>
          <a:bodyPr wrap="square" anchor="ctr">
            <a:noAutofit/>
          </a:bodyPr>
          <a:lstStyle>
            <a:lvl1pPr>
              <a:lnSpc>
                <a:spcPct val="100000"/>
              </a:lnSpc>
              <a:defRPr sz="6400" b="0" i="0">
                <a:solidFill>
                  <a:schemeClr val="tx2"/>
                </a:solidFill>
                <a:latin typeface="Equip Extended Medium" panose="02000603000000020004" pitchFamily="2" charset="77"/>
              </a:defRPr>
            </a:lvl1pPr>
          </a:lstStyle>
          <a:p>
            <a:r>
              <a:rPr lang="en-GB"/>
              <a:t>Edit title</a:t>
            </a:r>
            <a:endParaRPr lang="en-PT"/>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8450881" y="3994952"/>
            <a:ext cx="7482242" cy="5726096"/>
          </a:xfrm>
          <a:prstGeom prst="rect">
            <a:avLst/>
          </a:prstGeom>
          <a:ln w="12700">
            <a:miter lim="400000"/>
          </a:ln>
        </p:spPr>
      </p:pic>
    </p:spTree>
    <p:extLst>
      <p:ext uri="{BB962C8B-B14F-4D97-AF65-F5344CB8AC3E}">
        <p14:creationId xmlns:p14="http://schemas.microsoft.com/office/powerpoint/2010/main" val="245405233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pic>
        <p:nvPicPr>
          <p:cNvPr id="2" name="r1Artboard 2edsw.pdf" descr="r1Artboard 2edsw.pdf">
            <a:extLst>
              <a:ext uri="{FF2B5EF4-FFF2-40B4-BE49-F238E27FC236}">
                <a16:creationId xmlns:a16="http://schemas.microsoft.com/office/drawing/2014/main" id="{79C335C3-4E70-4A4A-92F6-DF9F575F5235}"/>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584120"/>
            <a:ext cx="6371378" cy="5233480"/>
          </a:xfrm>
          <a:prstGeom prst="rect">
            <a:avLst/>
          </a:prstGeom>
          <a:ln w="12700">
            <a:miter lim="400000"/>
          </a:ln>
        </p:spPr>
      </p:pic>
      <p:pic>
        <p:nvPicPr>
          <p:cNvPr id="3" name="Graphic 2">
            <a:extLst>
              <a:ext uri="{FF2B5EF4-FFF2-40B4-BE49-F238E27FC236}">
                <a16:creationId xmlns:a16="http://schemas.microsoft.com/office/drawing/2014/main" id="{E0A15108-388B-4025-B2F8-3DC9283C2DB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Tree>
    <p:extLst>
      <p:ext uri="{BB962C8B-B14F-4D97-AF65-F5344CB8AC3E}">
        <p14:creationId xmlns:p14="http://schemas.microsoft.com/office/powerpoint/2010/main" val="194031622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5_2_Section Big Title Blue">
    <p:bg>
      <p:bgPr>
        <a:solidFill>
          <a:schemeClr val="accent4"/>
        </a:solidFill>
        <a:effectLst/>
      </p:bgPr>
    </p:bg>
    <p:spTree>
      <p:nvGrpSpPr>
        <p:cNvPr id="1" name=""/>
        <p:cNvGrpSpPr/>
        <p:nvPr/>
      </p:nvGrpSpPr>
      <p:grpSpPr>
        <a:xfrm>
          <a:off x="0" y="0"/>
          <a:ext cx="0" cy="0"/>
          <a:chOff x="0" y="0"/>
          <a:chExt cx="0" cy="0"/>
        </a:xfrm>
      </p:grpSpPr>
      <p:pic>
        <p:nvPicPr>
          <p:cNvPr id="8" name="r1Artboard 3 copy 7edsw.pdf" descr="r1Artboard 3 copy 7edsw.pdf">
            <a:extLst>
              <a:ext uri="{FF2B5EF4-FFF2-40B4-BE49-F238E27FC236}">
                <a16:creationId xmlns:a16="http://schemas.microsoft.com/office/drawing/2014/main" id="{DB2CB175-7699-BF45-8858-F8C4DBF892A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7579200" y="0"/>
            <a:ext cx="16804800" cy="13716000"/>
          </a:xfrm>
          <a:prstGeom prst="rect">
            <a:avLst/>
          </a:prstGeom>
          <a:ln w="12700">
            <a:miter lim="400000"/>
          </a:ln>
        </p:spPr>
      </p:pic>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80000" y="3"/>
            <a:ext cx="3960000" cy="2970002"/>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3" y="11753031"/>
            <a:ext cx="19336790" cy="996950"/>
          </a:xfrm>
        </p:spPr>
        <p:txBody>
          <a:bodyPr anchor="ctr">
            <a:norm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sp>
        <p:nvSpPr>
          <p:cNvPr id="12" name="Title 1">
            <a:extLst>
              <a:ext uri="{FF2B5EF4-FFF2-40B4-BE49-F238E27FC236}">
                <a16:creationId xmlns:a16="http://schemas.microsoft.com/office/drawing/2014/main" id="{29D59645-33BD-F041-9140-5802DD717353}"/>
              </a:ext>
            </a:extLst>
          </p:cNvPr>
          <p:cNvSpPr>
            <a:spLocks noGrp="1"/>
          </p:cNvSpPr>
          <p:nvPr>
            <p:ph type="title" hasCustomPrompt="1"/>
          </p:nvPr>
        </p:nvSpPr>
        <p:spPr>
          <a:xfrm>
            <a:off x="1222240" y="6229442"/>
            <a:ext cx="19535564" cy="1971694"/>
          </a:xfrm>
          <a:prstGeom prst="rect">
            <a:avLst/>
          </a:prstGeom>
        </p:spPr>
        <p:txBody>
          <a:bodyPr anchor="b">
            <a:spAutoFit/>
          </a:bodyPr>
          <a:lstStyle>
            <a:lvl1pPr>
              <a:lnSpc>
                <a:spcPct val="80000"/>
              </a:lnSpc>
              <a:defRPr sz="14400" b="1" i="0">
                <a:solidFill>
                  <a:schemeClr val="bg1"/>
                </a:solidFill>
                <a:latin typeface="Equip Extended" panose="02000503030000020004" pitchFamily="2" charset="77"/>
              </a:defRPr>
            </a:lvl1pPr>
          </a:lstStyle>
          <a:p>
            <a:r>
              <a:rPr lang="en-GB"/>
              <a:t>Edit title</a:t>
            </a:r>
            <a:endParaRPr lang="en-PT"/>
          </a:p>
        </p:txBody>
      </p:sp>
      <p:sp>
        <p:nvSpPr>
          <p:cNvPr id="11" name="Text Placeholder 7">
            <a:extLst>
              <a:ext uri="{FF2B5EF4-FFF2-40B4-BE49-F238E27FC236}">
                <a16:creationId xmlns:a16="http://schemas.microsoft.com/office/drawing/2014/main" id="{3DA0C077-5EC7-6940-8AED-92F032F44DAA}"/>
              </a:ext>
            </a:extLst>
          </p:cNvPr>
          <p:cNvSpPr>
            <a:spLocks noGrp="1"/>
          </p:cNvSpPr>
          <p:nvPr>
            <p:ph type="body" sz="quarter" idx="12" hasCustomPrompt="1"/>
          </p:nvPr>
        </p:nvSpPr>
        <p:spPr>
          <a:xfrm>
            <a:off x="1278772" y="8814984"/>
            <a:ext cx="19535564" cy="77077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177721165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userDrawn="1">
  <p:cSld name="11_1_Compare">
    <p:bg>
      <p:bgPr>
        <a:solidFill>
          <a:schemeClr val="bg1"/>
        </a:solidFill>
        <a:effectLst/>
      </p:bgPr>
    </p:bg>
    <p:spTree>
      <p:nvGrpSpPr>
        <p:cNvPr id="1" name=""/>
        <p:cNvGrpSpPr/>
        <p:nvPr/>
      </p:nvGrpSpPr>
      <p:grpSpPr>
        <a:xfrm>
          <a:off x="0" y="0"/>
          <a:ext cx="0" cy="0"/>
          <a:chOff x="0" y="0"/>
          <a:chExt cx="0" cy="0"/>
        </a:xfrm>
      </p:grpSpPr>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1244430" y="4306107"/>
            <a:ext cx="8676000" cy="672867"/>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3600" b="0" i="0">
                <a:solidFill>
                  <a:schemeClr val="tx1"/>
                </a:solidFill>
                <a:latin typeface="Equip Extended" panose="02000503030000020004" pitchFamily="2" charset="77"/>
              </a:defRPr>
            </a:lvl1pPr>
          </a:lstStyle>
          <a:p>
            <a:pPr lvl="0"/>
            <a:r>
              <a:rPr lang="en-GB"/>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692">
            <a:off x="16158244" y="3302486"/>
            <a:ext cx="2072288" cy="170228"/>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13986772" y="1966569"/>
            <a:ext cx="6480000" cy="549757"/>
          </a:xfrm>
          <a:prstGeom prst="rect">
            <a:avLst/>
          </a:prstGeom>
        </p:spPr>
        <p:txBody>
          <a:bodyPr wrap="square" tIns="72000" numCol="1" spcCol="720000" anchor="t">
            <a:spAutoFit/>
          </a:bodyPr>
          <a:lstStyle>
            <a:lvl1pPr marL="0" indent="0" algn="ctr">
              <a:lnSpc>
                <a:spcPct val="100000"/>
              </a:lnSpc>
              <a:buFont typeface="Arial" panose="020B0604020202020204" pitchFamily="34" charset="0"/>
              <a:buNone/>
              <a:defRPr sz="2800" b="0" i="0">
                <a:solidFill>
                  <a:schemeClr val="tx1"/>
                </a:solidFill>
                <a:latin typeface="Equip Light" panose="02000503000000020004" pitchFamily="2" charset="77"/>
              </a:defRPr>
            </a:lvl1pPr>
          </a:lstStyle>
          <a:p>
            <a:pPr lvl="0"/>
            <a:r>
              <a:rPr lang="en-GB"/>
              <a:t>Edit description</a:t>
            </a:r>
          </a:p>
        </p:txBody>
      </p:sp>
      <p:sp>
        <p:nvSpPr>
          <p:cNvPr id="31" name="Text Placeholder 7">
            <a:extLst>
              <a:ext uri="{FF2B5EF4-FFF2-40B4-BE49-F238E27FC236}">
                <a16:creationId xmlns:a16="http://schemas.microsoft.com/office/drawing/2014/main" id="{6E42A130-2E6F-CE48-9410-7FB484837826}"/>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rgbClr val="8594A7"/>
                </a:solidFill>
                <a:latin typeface="Equip Extended Light" panose="02000503000000020004" pitchFamily="2" charset="77"/>
              </a:defRPr>
            </a:lvl1pPr>
          </a:lstStyle>
          <a:p>
            <a:pPr lvl="0"/>
            <a:r>
              <a:rPr lang="en-GB"/>
              <a:t>Edit Footnote</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11358772" y="4306104"/>
            <a:ext cx="5868000" cy="1584000"/>
          </a:xfrm>
          <a:prstGeom prst="rect">
            <a:avLst/>
          </a:prstGeom>
          <a:solidFill>
            <a:srgbClr val="0C294D"/>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17226772" y="4306104"/>
            <a:ext cx="5760000" cy="1584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tx1"/>
                </a:solidFill>
                <a:latin typeface="Equip Extended" panose="02000503030000020004" pitchFamily="2" charset="77"/>
              </a:defRPr>
            </a:lvl1pPr>
          </a:lstStyle>
          <a:p>
            <a:pPr lvl="0"/>
            <a:r>
              <a:rPr lang="en-GB"/>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11358770" y="6134912"/>
            <a:ext cx="5868000" cy="1584000"/>
          </a:xfrm>
          <a:prstGeom prst="rect">
            <a:avLst/>
          </a:prstGeom>
          <a:solidFill>
            <a:srgbClr val="005565"/>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17121600" y="6134912"/>
            <a:ext cx="5868000" cy="1584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tx1"/>
                </a:solidFill>
                <a:latin typeface="Equip Extended" panose="02000503030000020004" pitchFamily="2" charset="77"/>
              </a:defRPr>
            </a:lvl1pPr>
          </a:lstStyle>
          <a:p>
            <a:pPr lvl="0"/>
            <a:r>
              <a:rPr lang="en-GB"/>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11358770" y="7963720"/>
            <a:ext cx="5868000" cy="1584000"/>
          </a:xfrm>
          <a:prstGeom prst="rect">
            <a:avLst/>
          </a:prstGeom>
          <a:solidFill>
            <a:srgbClr val="00827C"/>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17121600" y="7963720"/>
            <a:ext cx="5868000" cy="1584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tx1"/>
                </a:solidFill>
                <a:latin typeface="Equip Extended" panose="02000503030000020004" pitchFamily="2" charset="77"/>
              </a:defRPr>
            </a:lvl1pPr>
          </a:lstStyle>
          <a:p>
            <a:pPr lvl="0"/>
            <a:r>
              <a:rPr lang="en-GB"/>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11358770" y="9792528"/>
            <a:ext cx="5868000" cy="1584000"/>
          </a:xfrm>
          <a:prstGeom prst="rect">
            <a:avLst/>
          </a:prstGeom>
          <a:solidFill>
            <a:srgbClr val="00AE93"/>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17121600" y="9792528"/>
            <a:ext cx="5868000" cy="1584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tx1"/>
                </a:solidFill>
                <a:latin typeface="Equip Extended" panose="02000503030000020004" pitchFamily="2" charset="77"/>
              </a:defRPr>
            </a:lvl1pPr>
          </a:lstStyle>
          <a:p>
            <a:pPr lvl="0"/>
            <a:r>
              <a:rPr lang="en-GB"/>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1252800" y="962251"/>
            <a:ext cx="8667628" cy="857533"/>
          </a:xfrm>
          <a:prstGeom prst="rect">
            <a:avLst/>
          </a:prstGeom>
        </p:spPr>
        <p:txBody>
          <a:bodyPr wrap="square" tIns="72000" anchor="t">
            <a:spAutoFit/>
          </a:bodyPr>
          <a:lstStyle>
            <a:lvl1pPr>
              <a:lnSpc>
                <a:spcPct val="100000"/>
              </a:lnSpc>
              <a:defRPr sz="4800" b="1" i="0">
                <a:solidFill>
                  <a:schemeClr val="tx1"/>
                </a:solidFill>
                <a:latin typeface="Equip Extended" panose="02000503030000020004" pitchFamily="2" charset="77"/>
              </a:defRPr>
            </a:lvl1pPr>
          </a:lstStyle>
          <a:p>
            <a:r>
              <a:rPr lang="en-GB"/>
              <a:t>Edit title</a:t>
            </a:r>
            <a:endParaRPr lang="en-PT"/>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1252802" y="1860377"/>
            <a:ext cx="8667628" cy="611312"/>
          </a:xfrm>
          <a:prstGeom prst="rect">
            <a:avLst/>
          </a:prstGeom>
        </p:spPr>
        <p:txBody>
          <a:bodyPr wrap="square" tIns="72000" anchor="t">
            <a:spAutoFit/>
          </a:bodyPr>
          <a:lstStyle>
            <a:lvl1pPr marL="0" indent="0">
              <a:lnSpc>
                <a:spcPct val="100000"/>
              </a:lnSpc>
              <a:buNone/>
              <a:defRPr sz="3200" b="0" i="0">
                <a:solidFill>
                  <a:schemeClr val="tx1"/>
                </a:solidFill>
                <a:latin typeface="Equip Extended Light" panose="02000503000000020004" pitchFamily="2" charset="77"/>
              </a:defRPr>
            </a:lvl1pPr>
          </a:lstStyle>
          <a:p>
            <a:pPr lvl="0"/>
            <a:r>
              <a:rPr lang="en-GB"/>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16473600" y="4450105"/>
            <a:ext cx="1296000" cy="1286450"/>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16473600" y="6280879"/>
            <a:ext cx="1296000" cy="1286450"/>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16473600" y="8112495"/>
            <a:ext cx="1296000" cy="1286450"/>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16473600" y="9941303"/>
            <a:ext cx="1296000" cy="1286450"/>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pic>
        <p:nvPicPr>
          <p:cNvPr id="23" name="Graphic 22">
            <a:extLst>
              <a:ext uri="{FF2B5EF4-FFF2-40B4-BE49-F238E27FC236}">
                <a16:creationId xmlns:a16="http://schemas.microsoft.com/office/drawing/2014/main" id="{38E2B501-D44D-624B-AC75-F37302CD6D64}"/>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Tree>
    <p:extLst>
      <p:ext uri="{BB962C8B-B14F-4D97-AF65-F5344CB8AC3E}">
        <p14:creationId xmlns:p14="http://schemas.microsoft.com/office/powerpoint/2010/main" val="16696673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Image w/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4384000" cy="13716000"/>
          </a:xfrm>
          <a:prstGeom prst="rect">
            <a:avLst/>
          </a:prstGeom>
          <a:pattFill prst="pct75">
            <a:fgClr>
              <a:schemeClr val="tx2">
                <a:lumMod val="75000"/>
                <a:lumOff val="25000"/>
              </a:schemeClr>
            </a:fgClr>
            <a:bgClr>
              <a:schemeClr val="bg1"/>
            </a:bgClr>
          </a:pattFill>
        </p:spPr>
        <p:txBody>
          <a:bodyPr/>
          <a:lstStyle>
            <a:lvl1pPr>
              <a:defRPr lang="en-US" sz="4800">
                <a:solidFill>
                  <a:schemeClr val="accent1"/>
                </a:solidFill>
              </a:defRPr>
            </a:lvl1pPr>
          </a:lstStyle>
          <a:p>
            <a:pPr lvl="0"/>
            <a:r>
              <a:rPr lang="fr-FR" noProof="0"/>
              <a:t>Cliquez sur l'icône pour ajouter une image</a:t>
            </a:r>
            <a:endParaRPr lang="en-US" noProof="0"/>
          </a:p>
        </p:txBody>
      </p:sp>
      <p:sp>
        <p:nvSpPr>
          <p:cNvPr id="5" name="Google Shape;17;p4"/>
          <p:cNvSpPr txBox="1">
            <a:spLocks noGrp="1"/>
          </p:cNvSpPr>
          <p:nvPr>
            <p:ph type="title"/>
          </p:nvPr>
        </p:nvSpPr>
        <p:spPr>
          <a:xfrm>
            <a:off x="1307458" y="973330"/>
            <a:ext cx="21830355" cy="886397"/>
          </a:xfrm>
          <a:prstGeom prst="rect">
            <a:avLst/>
          </a:prstGeom>
        </p:spPr>
        <p:txBody>
          <a:bodyPr wrap="square" lIns="0" tIns="0" rIns="0" bIns="0" anchor="ctr" anchorCtr="0">
            <a:spAutoFit/>
          </a:bodyPr>
          <a:lstStyle>
            <a:lvl1pPr>
              <a:defRPr sz="6400" b="1">
                <a:solidFill>
                  <a:schemeClr val="bg1"/>
                </a:solidFill>
                <a:latin typeface="Ubuntu" panose="020B0504030602030204" pitchFamily="34" charset="0"/>
                <a:ea typeface="+mn-ea"/>
                <a:cs typeface="+mn-cs"/>
              </a:defRPr>
            </a:lvl1pPr>
          </a:lstStyle>
          <a:p>
            <a:pPr lvl="0"/>
            <a:r>
              <a:rPr lang="fr-FR"/>
              <a:t>Modifiez le style du titre</a:t>
            </a:r>
            <a:endParaRPr/>
          </a:p>
        </p:txBody>
      </p:sp>
      <p:sp>
        <p:nvSpPr>
          <p:cNvPr id="6" name="Google Shape;18;p4"/>
          <p:cNvSpPr txBox="1">
            <a:spLocks noGrp="1"/>
          </p:cNvSpPr>
          <p:nvPr>
            <p:ph type="body" idx="13"/>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chemeClr val="bg1"/>
                </a:solidFill>
                <a:latin typeface="+mn-lt"/>
              </a:defRPr>
            </a:lvl1pPr>
          </a:lstStyle>
          <a:p>
            <a:pPr lvl="0"/>
            <a:r>
              <a:rPr lang="fr-FR"/>
              <a:t>Cliquez pour modifier les styles du texte du masque</a:t>
            </a:r>
          </a:p>
        </p:txBody>
      </p:sp>
    </p:spTree>
    <p:extLst>
      <p:ext uri="{BB962C8B-B14F-4D97-AF65-F5344CB8AC3E}">
        <p14:creationId xmlns:p14="http://schemas.microsoft.com/office/powerpoint/2010/main" val="77766665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1_Title, Subtitle, Blank">
    <p:bg>
      <p:bgPr>
        <a:solidFill>
          <a:schemeClr val="bg1"/>
        </a:solidFill>
        <a:effectLst/>
      </p:bgPr>
    </p:bg>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174315" y="977947"/>
            <a:ext cx="20526810" cy="857533"/>
          </a:xfrm>
          <a:prstGeom prst="rect">
            <a:avLst/>
          </a:prstGeom>
        </p:spPr>
        <p:txBody>
          <a:bodyPr wrap="square" tIns="72000" anchor="t">
            <a:spAutoFit/>
          </a:bodyPr>
          <a:lstStyle>
            <a:lvl1pPr>
              <a:lnSpc>
                <a:spcPct val="100000"/>
              </a:lnSpc>
              <a:defRPr sz="4800" b="1" i="0">
                <a:solidFill>
                  <a:schemeClr val="tx1"/>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174317" y="1873389"/>
            <a:ext cx="20526810" cy="611312"/>
          </a:xfrm>
          <a:prstGeom prst="rect">
            <a:avLst/>
          </a:prstGeom>
        </p:spPr>
        <p:txBody>
          <a:bodyPr wrap="square" tIns="72000" anchor="t">
            <a:spAutoFit/>
          </a:bodyPr>
          <a:lstStyle>
            <a:lvl1pPr marL="0" indent="0">
              <a:lnSpc>
                <a:spcPct val="100000"/>
              </a:lnSpc>
              <a:buNone/>
              <a:defRPr sz="3200" b="0" i="0">
                <a:solidFill>
                  <a:schemeClr val="tx1"/>
                </a:solidFill>
                <a:latin typeface="Equip Extended Light" panose="02000503000000020004" pitchFamily="2" charset="77"/>
              </a:defRPr>
            </a:lvl1pPr>
          </a:lstStyle>
          <a:p>
            <a:pPr lvl="0"/>
            <a:r>
              <a:rPr lang="en-GB"/>
              <a:t>Edit subtitle</a:t>
            </a:r>
          </a:p>
        </p:txBody>
      </p:sp>
      <p:sp>
        <p:nvSpPr>
          <p:cNvPr id="11" name="Text Placeholder 4">
            <a:extLst>
              <a:ext uri="{FF2B5EF4-FFF2-40B4-BE49-F238E27FC236}">
                <a16:creationId xmlns:a16="http://schemas.microsoft.com/office/drawing/2014/main" id="{0B5386CC-1AF9-43A7-936F-5422F9C80758}"/>
              </a:ext>
            </a:extLst>
          </p:cNvPr>
          <p:cNvSpPr>
            <a:spLocks noGrp="1"/>
          </p:cNvSpPr>
          <p:nvPr>
            <p:ph type="body" sz="quarter" idx="12" hasCustomPrompt="1"/>
          </p:nvPr>
        </p:nvSpPr>
        <p:spPr>
          <a:xfrm>
            <a:off x="1396999" y="11977618"/>
            <a:ext cx="20304126" cy="1738384"/>
          </a:xfrm>
          <a:prstGeom prst="rect">
            <a:avLst/>
          </a:prstGeom>
        </p:spPr>
        <p:txBody>
          <a:bodyPr lIns="0" rIns="0" bIns="91440" anchor="t">
            <a:noAutofit/>
          </a:bodyPr>
          <a:lstStyle>
            <a:lvl1pPr>
              <a:buNone/>
              <a:defRPr lang="en-US" sz="1800" dirty="0" smtClean="0">
                <a:solidFill>
                  <a:schemeClr val="bg2"/>
                </a:solidFill>
                <a:latin typeface="Equip Extended Light" panose="02000503000000020004" pitchFamily="2" charset="77"/>
              </a:defRPr>
            </a:lvl1pPr>
            <a:lvl2pPr>
              <a:buNone/>
              <a:defRPr lang="en-US" sz="1800" b="0" i="0" kern="1200" dirty="0" smtClean="0">
                <a:solidFill>
                  <a:schemeClr val="bg2"/>
                </a:solidFill>
                <a:latin typeface="Equip Extended Light" panose="02000503000000020004" pitchFamily="2" charset="77"/>
                <a:ea typeface="+mn-ea"/>
                <a:cs typeface="+mn-cs"/>
              </a:defRPr>
            </a:lvl2pPr>
            <a:lvl3pPr>
              <a:buNone/>
              <a:defRPr lang="en-US" sz="1800" b="0" i="0" kern="1200" dirty="0" smtClean="0">
                <a:solidFill>
                  <a:schemeClr val="bg2"/>
                </a:solidFill>
                <a:latin typeface="Equip Extended Light" panose="02000503000000020004" pitchFamily="2" charset="77"/>
                <a:ea typeface="+mn-ea"/>
                <a:cs typeface="+mn-cs"/>
              </a:defRPr>
            </a:lvl3pPr>
            <a:lvl4pPr>
              <a:buNone/>
              <a:defRPr lang="en-US" sz="1800" b="0" i="0" kern="1200" dirty="0" smtClean="0">
                <a:solidFill>
                  <a:schemeClr val="bg2"/>
                </a:solidFill>
                <a:latin typeface="Equip Extended Light" panose="02000503000000020004" pitchFamily="2" charset="77"/>
                <a:ea typeface="+mn-ea"/>
                <a:cs typeface="+mn-cs"/>
              </a:defRPr>
            </a:lvl4pPr>
            <a:lvl5pPr>
              <a:buNone/>
              <a:defRPr lang="en-US" sz="1800" b="0" i="0" kern="1200" dirty="0">
                <a:solidFill>
                  <a:schemeClr val="bg2"/>
                </a:solidFill>
                <a:latin typeface="Equip Extended Light" panose="02000503000000020004" pitchFamily="2" charset="77"/>
                <a:ea typeface="+mn-ea"/>
                <a:cs typeface="+mn-cs"/>
              </a:defRPr>
            </a:lvl5pPr>
          </a:lstStyle>
          <a:p>
            <a:pPr marL="0" lvl="0" indent="0">
              <a:spcBef>
                <a:spcPts val="1200"/>
              </a:spcBef>
              <a:buNone/>
            </a:pPr>
            <a:r>
              <a:rPr lang="en-US"/>
              <a:t>Edit Footnote</a:t>
            </a:r>
          </a:p>
        </p:txBody>
      </p:sp>
    </p:spTree>
    <p:extLst>
      <p:ext uri="{BB962C8B-B14F-4D97-AF65-F5344CB8AC3E}">
        <p14:creationId xmlns:p14="http://schemas.microsoft.com/office/powerpoint/2010/main" val="1836129739"/>
      </p:ext>
    </p:extLst>
  </p:cSld>
  <p:clrMapOvr>
    <a:masterClrMapping/>
  </p:clrMapOvr>
  <p:extLst>
    <p:ext uri="{DCECCB84-F9BA-43D5-87BE-67443E8EF086}">
      <p15:sldGuideLst xmlns:p15="http://schemas.microsoft.com/office/powerpoint/2012/main">
        <p15:guide id="1" pos="7680">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2_4_Info Quotes Purp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0" y="0"/>
            <a:ext cx="24384000" cy="1371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720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4020798" y="5204335"/>
            <a:ext cx="5594400" cy="457424"/>
          </a:xfrm>
          <a:prstGeom prst="rect">
            <a:avLst/>
          </a:prstGeom>
        </p:spPr>
        <p:txBody>
          <a:bodyPr wrap="square" tIns="72000" anchor="t">
            <a:spAutoFit/>
          </a:bodyPr>
          <a:lstStyle>
            <a:lvl1pPr marL="0" indent="0">
              <a:lnSpc>
                <a:spcPct val="100000"/>
              </a:lnSpc>
              <a:spcBef>
                <a:spcPts val="2000"/>
              </a:spcBef>
              <a:buNone/>
              <a:defRPr sz="22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4020798" y="4557466"/>
            <a:ext cx="5594400" cy="488201"/>
          </a:xfrm>
          <a:prstGeom prst="rect">
            <a:avLst/>
          </a:prstGeom>
        </p:spPr>
        <p:txBody>
          <a:bodyPr wrap="square" tIns="72000" anchor="t">
            <a:spAutoFit/>
          </a:bodyPr>
          <a:lstStyle>
            <a:lvl1pPr marL="0" indent="0">
              <a:lnSpc>
                <a:spcPct val="100000"/>
              </a:lnSpc>
              <a:buNone/>
              <a:defRPr sz="2400" b="1" i="0">
                <a:solidFill>
                  <a:schemeClr val="tx1"/>
                </a:solidFill>
                <a:latin typeface="Equip Extended" panose="02000503030000020004" pitchFamily="2" charset="77"/>
              </a:defRPr>
            </a:lvl1pPr>
          </a:lstStyle>
          <a:p>
            <a:pPr lvl="0"/>
            <a:r>
              <a:rPr lang="en-GB"/>
              <a:t>Edit name</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4020800" y="2440447"/>
            <a:ext cx="7725600" cy="1596197"/>
          </a:xfrm>
          <a:prstGeom prst="rect">
            <a:avLst/>
          </a:prstGeom>
        </p:spPr>
        <p:txBody>
          <a:bodyPr wrap="square" tIns="72000" anchor="t">
            <a:spAutoFit/>
          </a:bodyPr>
          <a:lstStyle>
            <a:lvl1pPr marL="0" indent="0">
              <a:lnSpc>
                <a:spcPct val="100000"/>
              </a:lnSpc>
              <a:buNone/>
              <a:defRPr sz="2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20189618" y="4347888"/>
            <a:ext cx="1584000" cy="1584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14020798" y="9588381"/>
            <a:ext cx="5594400" cy="457424"/>
          </a:xfrm>
          <a:prstGeom prst="rect">
            <a:avLst/>
          </a:prstGeom>
        </p:spPr>
        <p:txBody>
          <a:bodyPr wrap="square" tIns="72000" anchor="t">
            <a:spAutoFit/>
          </a:bodyPr>
          <a:lstStyle>
            <a:lvl1pPr marL="0" indent="0">
              <a:lnSpc>
                <a:spcPct val="100000"/>
              </a:lnSpc>
              <a:spcBef>
                <a:spcPts val="2000"/>
              </a:spcBef>
              <a:buNone/>
              <a:defRPr sz="22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14020798" y="8941512"/>
            <a:ext cx="5594400" cy="488201"/>
          </a:xfrm>
          <a:prstGeom prst="rect">
            <a:avLst/>
          </a:prstGeom>
        </p:spPr>
        <p:txBody>
          <a:bodyPr wrap="square" tIns="72000" anchor="t">
            <a:spAutoFit/>
          </a:bodyPr>
          <a:lstStyle>
            <a:lvl1pPr marL="0" indent="0">
              <a:lnSpc>
                <a:spcPct val="100000"/>
              </a:lnSpc>
              <a:buNone/>
              <a:defRPr sz="240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14020800" y="6824493"/>
            <a:ext cx="7725600" cy="1596197"/>
          </a:xfrm>
          <a:prstGeom prst="rect">
            <a:avLst/>
          </a:prstGeom>
        </p:spPr>
        <p:txBody>
          <a:bodyPr wrap="square" tIns="72000" anchor="t">
            <a:spAutoFit/>
          </a:bodyPr>
          <a:lstStyle>
            <a:lvl1pPr marL="0" indent="0">
              <a:lnSpc>
                <a:spcPct val="100000"/>
              </a:lnSpc>
              <a:buNone/>
              <a:defRPr sz="2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20189618" y="8731934"/>
            <a:ext cx="1584000" cy="1584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a:p>
        </p:txBody>
      </p:sp>
    </p:spTree>
    <p:extLst>
      <p:ext uri="{BB962C8B-B14F-4D97-AF65-F5344CB8AC3E}">
        <p14:creationId xmlns:p14="http://schemas.microsoft.com/office/powerpoint/2010/main" val="220330624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9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17184000" y="0"/>
            <a:ext cx="7200000" cy="13716000"/>
          </a:xfrm>
          <a:solidFill>
            <a:schemeClr val="accent1"/>
          </a:solidFill>
        </p:spPr>
        <p:txBody>
          <a:bodyPr/>
          <a:lstStyle>
            <a:lvl1pPr marL="0" indent="0">
              <a:buNone/>
              <a:defRPr>
                <a:noFill/>
              </a:defRPr>
            </a:lvl1pPr>
          </a:lstStyle>
          <a:p>
            <a:r>
              <a:rPr lang="en-GB"/>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13582508" y="720000"/>
            <a:ext cx="10080000" cy="12276000"/>
          </a:xfrm>
          <a:solidFill>
            <a:schemeClr val="bg1"/>
          </a:solidFill>
        </p:spPr>
        <p:txBody>
          <a:bodyPr/>
          <a:lstStyle>
            <a:lvl1pPr marL="0" indent="0">
              <a:buNone/>
              <a:defRPr>
                <a:noFill/>
              </a:defRPr>
            </a:lvl1pPr>
          </a:lstStyle>
          <a:p>
            <a:r>
              <a:rPr lang="en-GB"/>
              <a:t>Click icon to add picture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54083" y="759806"/>
            <a:ext cx="1627198" cy="1430156"/>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1252798" y="3770791"/>
            <a:ext cx="10910752"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1252798" y="2667384"/>
            <a:ext cx="10910752" cy="1103755"/>
          </a:xfrm>
          <a:prstGeom prst="rect">
            <a:avLst/>
          </a:prstGeom>
        </p:spPr>
        <p:txBody>
          <a:bodyPr wrap="square" tIns="72000" anchor="t">
            <a:spAutoFit/>
          </a:bodyPr>
          <a:lstStyle>
            <a:lvl1pPr>
              <a:lnSpc>
                <a:spcPct val="100000"/>
              </a:lnSpc>
              <a:defRPr sz="6400" b="1" i="0">
                <a:solidFill>
                  <a:schemeClr val="tx2"/>
                </a:solidFill>
                <a:latin typeface="Equip Extended" panose="02000503030000020004" pitchFamily="2" charset="77"/>
              </a:defRPr>
            </a:lvl1pPr>
          </a:lstStyle>
          <a:p>
            <a:r>
              <a:rPr lang="en-GB"/>
              <a:t>Edit title</a:t>
            </a:r>
            <a:endParaRPr lang="en-PT"/>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1252798" y="4861239"/>
            <a:ext cx="10910752" cy="85753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2400" b="0" i="0">
                <a:solidFill>
                  <a:schemeClr val="tx2"/>
                </a:solidFill>
                <a:latin typeface="Equip Light" panose="02000503000000020004" pitchFamily="2" charset="77"/>
              </a:defRPr>
            </a:lvl1pPr>
          </a:lstStyle>
          <a:p>
            <a:pPr lvl="0"/>
            <a:r>
              <a:rPr lang="en-GB"/>
              <a:t>Edit description; feel free to change </a:t>
            </a:r>
            <a:r>
              <a:rPr lang="en-GB" err="1"/>
              <a:t>color</a:t>
            </a:r>
            <a:r>
              <a:rPr lang="en-GB"/>
              <a:t> of photo-frame to “nightfall-blue” (#13294B) or to “lavender-purple” (#2E008B) </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1278772" y="12089369"/>
            <a:ext cx="10884780"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817020596"/>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4_2_Title Blue">
    <p:bg>
      <p:bgPr>
        <a:solidFill>
          <a:schemeClr val="accent4"/>
        </a:solidFill>
        <a:effectLst/>
      </p:bgPr>
    </p:bg>
    <p:spTree>
      <p:nvGrpSpPr>
        <p:cNvPr id="1" name=""/>
        <p:cNvGrpSpPr/>
        <p:nvPr/>
      </p:nvGrpSpPr>
      <p:grpSpPr>
        <a:xfrm>
          <a:off x="0" y="0"/>
          <a:ext cx="0" cy="0"/>
          <a:chOff x="0" y="0"/>
          <a:chExt cx="0" cy="0"/>
        </a:xfrm>
      </p:grpSpPr>
      <p:pic>
        <p:nvPicPr>
          <p:cNvPr id="7" name="r1Artboard 3 copy 7edsw.pdf" descr="r1Artboard 3 copy 7edsw.pdf">
            <a:extLst>
              <a:ext uri="{FF2B5EF4-FFF2-40B4-BE49-F238E27FC236}">
                <a16:creationId xmlns:a16="http://schemas.microsoft.com/office/drawing/2014/main" id="{5704F5EE-4D8D-FE42-A8A0-366BC149FCB1}"/>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7579200" y="0"/>
            <a:ext cx="16804800" cy="13716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271597" y="5661611"/>
            <a:ext cx="19343966" cy="3024546"/>
          </a:xfrm>
          <a:prstGeom prst="rect">
            <a:avLst/>
          </a:prstGeom>
        </p:spPr>
        <p:txBody>
          <a:bodyPr wrap="square" lIns="0" anchor="ctr">
            <a:spAutoFit/>
          </a:bodyPr>
          <a:lstStyle>
            <a:lvl1pPr>
              <a:lnSpc>
                <a:spcPts val="20000"/>
              </a:lnSpc>
              <a:defRPr sz="24000" b="1" i="0">
                <a:solidFill>
                  <a:schemeClr val="bg1"/>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3" y="11753031"/>
            <a:ext cx="19336790" cy="996950"/>
          </a:xfrm>
        </p:spPr>
        <p:txBody>
          <a:bodyPr anchor="ctr">
            <a:noAutofit/>
          </a:bodyPr>
          <a:lstStyle>
            <a:lvl1pPr marL="0" indent="0">
              <a:buNone/>
              <a:defRPr sz="2600" b="0" i="0">
                <a:solidFill>
                  <a:schemeClr val="bg1"/>
                </a:solidFill>
                <a:latin typeface="Equip Extended Light" panose="02000503000000020004" pitchFamily="2" charset="77"/>
              </a:defRPr>
            </a:lvl1pPr>
          </a:lstStyle>
          <a:p>
            <a:pPr lvl="0"/>
            <a:r>
              <a:rPr lang="en-GB"/>
              <a:t>Edit Footnote</a:t>
            </a:r>
          </a:p>
        </p:txBody>
      </p:sp>
      <p:pic>
        <p:nvPicPr>
          <p:cNvPr id="9" name="Graphic 8">
            <a:extLst>
              <a:ext uri="{FF2B5EF4-FFF2-40B4-BE49-F238E27FC236}">
                <a16:creationId xmlns:a16="http://schemas.microsoft.com/office/drawing/2014/main" id="{59E0D1F9-A1DE-D777-E678-AEF7EA87E03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Tree>
    <p:extLst>
      <p:ext uri="{BB962C8B-B14F-4D97-AF65-F5344CB8AC3E}">
        <p14:creationId xmlns:p14="http://schemas.microsoft.com/office/powerpoint/2010/main" val="211645193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1_Title White">
    <p:bg>
      <p:bgPr>
        <a:solidFill>
          <a:schemeClr val="bg1"/>
        </a:solidFill>
        <a:effectLst/>
      </p:bgPr>
    </p:bg>
    <p:spTree>
      <p:nvGrpSpPr>
        <p:cNvPr id="1" name=""/>
        <p:cNvGrpSpPr/>
        <p:nvPr/>
      </p:nvGrpSpPr>
      <p:grpSpPr>
        <a:xfrm>
          <a:off x="0" y="0"/>
          <a:ext cx="0" cy="0"/>
          <a:chOff x="0" y="0"/>
          <a:chExt cx="0" cy="0"/>
        </a:xfrm>
      </p:grpSpPr>
      <p:pic>
        <p:nvPicPr>
          <p:cNvPr id="6" name="Espace réservé pour une image  13">
            <a:extLst>
              <a:ext uri="{FF2B5EF4-FFF2-40B4-BE49-F238E27FC236}">
                <a16:creationId xmlns:a16="http://schemas.microsoft.com/office/drawing/2014/main" id="{3C1AB339-DAB2-4244-B6F7-2A6A237AB4E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24384000" cy="13716000"/>
          </a:xfrm>
          <a:prstGeom prst="rect">
            <a:avLst/>
          </a:prstGeom>
        </p:spPr>
      </p:pic>
      <p:sp>
        <p:nvSpPr>
          <p:cNvPr id="2" name="Rectangle 1">
            <a:extLst>
              <a:ext uri="{FF2B5EF4-FFF2-40B4-BE49-F238E27FC236}">
                <a16:creationId xmlns:a16="http://schemas.microsoft.com/office/drawing/2014/main" id="{625DE7BD-0298-49FB-8F2A-2D405403BD70}"/>
              </a:ext>
            </a:extLst>
          </p:cNvPr>
          <p:cNvSpPr/>
          <p:nvPr userDrawn="1"/>
        </p:nvSpPr>
        <p:spPr>
          <a:xfrm>
            <a:off x="0" y="0"/>
            <a:ext cx="24384000" cy="13716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7200"/>
          </a:p>
        </p:txBody>
      </p:sp>
      <p:sp>
        <p:nvSpPr>
          <p:cNvPr id="4" name="Title 1">
            <a:extLst>
              <a:ext uri="{FF2B5EF4-FFF2-40B4-BE49-F238E27FC236}">
                <a16:creationId xmlns:a16="http://schemas.microsoft.com/office/drawing/2014/main" id="{17AAB606-6867-894C-9BD5-B6BFB3E820B8}"/>
              </a:ext>
            </a:extLst>
          </p:cNvPr>
          <p:cNvSpPr>
            <a:spLocks noGrp="1"/>
          </p:cNvSpPr>
          <p:nvPr>
            <p:ph type="title"/>
          </p:nvPr>
        </p:nvSpPr>
        <p:spPr>
          <a:xfrm>
            <a:off x="1271598" y="9001973"/>
            <a:ext cx="20701712" cy="1661994"/>
          </a:xfrm>
          <a:prstGeom prst="rect">
            <a:avLst/>
          </a:prstGeom>
        </p:spPr>
        <p:txBody>
          <a:bodyPr wrap="square" lIns="72000" tIns="36000" rIns="72000" bIns="36000" anchor="ctr">
            <a:noAutofit/>
          </a:bodyPr>
          <a:lstStyle>
            <a:lvl1pPr algn="l">
              <a:lnSpc>
                <a:spcPct val="100000"/>
              </a:lnSpc>
              <a:defRPr sz="8000" b="1" i="0">
                <a:solidFill>
                  <a:schemeClr val="tx2"/>
                </a:solidFill>
                <a:latin typeface="Equip Extended" panose="02000503030000020004" pitchFamily="2" charset="77"/>
              </a:defRPr>
            </a:lvl1pPr>
          </a:lstStyle>
          <a:p>
            <a:endParaRPr lang="en-GB"/>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3" y="11753031"/>
            <a:ext cx="19336790" cy="996950"/>
          </a:xfrm>
        </p:spPr>
        <p:txBody>
          <a:bodyPr anchor="ctr">
            <a:noAutofit/>
          </a:bodyPr>
          <a:lstStyle>
            <a:lvl1pPr marL="0" indent="0">
              <a:buNone/>
              <a:defRPr sz="2600" b="0" i="0">
                <a:solidFill>
                  <a:srgbClr val="07041F"/>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586872" y="1039048"/>
            <a:ext cx="3964800" cy="2973600"/>
          </a:xfrm>
          <a:prstGeom prst="rect">
            <a:avLst/>
          </a:prstGeom>
        </p:spPr>
      </p:pic>
      <p:pic>
        <p:nvPicPr>
          <p:cNvPr id="9" name="Picture 8" descr="schneider_LIO_Life-Green_RGB.png">
            <a:extLst>
              <a:ext uri="{FF2B5EF4-FFF2-40B4-BE49-F238E27FC236}">
                <a16:creationId xmlns:a16="http://schemas.microsoft.com/office/drawing/2014/main" id="{63B666CB-1568-4356-A70C-7D3CE3C78F83}"/>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278773" y="1775244"/>
            <a:ext cx="5444794" cy="1501208"/>
          </a:xfrm>
          <a:prstGeom prst="rect">
            <a:avLst/>
          </a:prstGeom>
        </p:spPr>
      </p:pic>
      <p:sp>
        <p:nvSpPr>
          <p:cNvPr id="11" name="TextBox 10">
            <a:extLst>
              <a:ext uri="{FF2B5EF4-FFF2-40B4-BE49-F238E27FC236}">
                <a16:creationId xmlns:a16="http://schemas.microsoft.com/office/drawing/2014/main" id="{B3D0E762-438D-416F-9348-F9CDB9AE31CE}"/>
              </a:ext>
            </a:extLst>
          </p:cNvPr>
          <p:cNvSpPr txBox="1"/>
          <p:nvPr userDrawn="1"/>
        </p:nvSpPr>
        <p:spPr>
          <a:xfrm>
            <a:off x="1243888" y="8126894"/>
            <a:ext cx="12192000" cy="1200329"/>
          </a:xfrm>
          <a:prstGeom prst="rect">
            <a:avLst/>
          </a:prstGeom>
          <a:noFill/>
        </p:spPr>
        <p:txBody>
          <a:bodyPr wrap="square">
            <a:spAutoFit/>
          </a:bodyPr>
          <a:lstStyle/>
          <a:p>
            <a:r>
              <a:rPr lang="en-GB" sz="7200">
                <a:solidFill>
                  <a:schemeClr val="tx2"/>
                </a:solidFill>
              </a:rPr>
              <a:t>Nagarro’s response to </a:t>
            </a:r>
            <a:endParaRPr lang="en-IN" sz="7200">
              <a:solidFill>
                <a:schemeClr val="tx2"/>
              </a:solidFill>
            </a:endParaRPr>
          </a:p>
        </p:txBody>
      </p:sp>
    </p:spTree>
    <p:extLst>
      <p:ext uri="{BB962C8B-B14F-4D97-AF65-F5344CB8AC3E}">
        <p14:creationId xmlns:p14="http://schemas.microsoft.com/office/powerpoint/2010/main" val="297636088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3_4_Section Big Title Imag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24384000" cy="13716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360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222251" y="6188035"/>
            <a:ext cx="19535566" cy="1971694"/>
          </a:xfrm>
          <a:prstGeom prst="rect">
            <a:avLst/>
          </a:prstGeom>
        </p:spPr>
        <p:txBody>
          <a:bodyPr anchor="ctr">
            <a:spAutoFit/>
          </a:bodyPr>
          <a:lstStyle>
            <a:lvl1pPr>
              <a:lnSpc>
                <a:spcPct val="80000"/>
              </a:lnSpc>
              <a:defRPr sz="14400" b="1" i="0">
                <a:solidFill>
                  <a:schemeClr val="bg1"/>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81" y="11753047"/>
            <a:ext cx="19535566" cy="996950"/>
          </a:xfrm>
        </p:spPr>
        <p:txBody>
          <a:bodyPr anchor="ctr">
            <a:norm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87191" y="759806"/>
            <a:ext cx="1627198" cy="1430156"/>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1278781" y="8814861"/>
            <a:ext cx="19535566" cy="261743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236909952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10_2_Title and Subtitl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0"/>
            <a:ext cx="14400000"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549757"/>
          </a:xfrm>
          <a:prstGeom prst="rect">
            <a:avLst/>
          </a:prstGeom>
        </p:spPr>
        <p:txBody>
          <a:bodyPr wrap="square" tIns="72000" anchor="t">
            <a:spAutoFit/>
          </a:bodyPr>
          <a:lstStyle>
            <a:lvl1pPr marL="0" indent="0">
              <a:lnSpc>
                <a:spcPct val="100000"/>
              </a:lnSpc>
              <a:spcBef>
                <a:spcPts val="0"/>
              </a:spcBef>
              <a:buNone/>
              <a:defRPr sz="2800" b="0" i="0">
                <a:solidFill>
                  <a:schemeClr val="tx2"/>
                </a:solidFill>
                <a:latin typeface="Equip Extended Light" panose="02000503000000020004" pitchFamily="2" charset="77"/>
              </a:defRPr>
            </a:lvl1pPr>
          </a:lstStyle>
          <a:p>
            <a:pPr lvl="0"/>
            <a:r>
              <a:rPr lang="en-GB"/>
              <a:t>Edit subtitle</a:t>
            </a:r>
          </a:p>
        </p:txBody>
      </p:sp>
      <p:sp>
        <p:nvSpPr>
          <p:cNvPr id="7" name="Text Placeholder 7">
            <a:extLst>
              <a:ext uri="{FF2B5EF4-FFF2-40B4-BE49-F238E27FC236}">
                <a16:creationId xmlns:a16="http://schemas.microsoft.com/office/drawing/2014/main" id="{8F9325BC-8C83-405D-8C1E-58E5A750F566}"/>
              </a:ext>
            </a:extLst>
          </p:cNvPr>
          <p:cNvSpPr>
            <a:spLocks noGrp="1"/>
          </p:cNvSpPr>
          <p:nvPr>
            <p:ph type="body" sz="quarter" idx="10" hasCustomPrompt="1"/>
          </p:nvPr>
        </p:nvSpPr>
        <p:spPr>
          <a:xfrm>
            <a:off x="1252802" y="11753031"/>
            <a:ext cx="21724648" cy="996950"/>
          </a:xfrm>
        </p:spPr>
        <p:txBody>
          <a:bodyPr anchor="ctr">
            <a:noAutofit/>
          </a:bodyPr>
          <a:lstStyle>
            <a:lvl1pPr marL="0" indent="0">
              <a:spcBef>
                <a:spcPts val="0"/>
              </a:spcBef>
              <a:buNone/>
              <a:defRPr sz="2000" b="0" i="0">
                <a:solidFill>
                  <a:schemeClr val="bg2"/>
                </a:solidFill>
                <a:latin typeface="Equip Extended Light" panose="02000503000000020004" pitchFamily="2" charset="77"/>
              </a:defRPr>
            </a:lvl1pPr>
          </a:lstStyle>
          <a:p>
            <a:pPr lvl="0"/>
            <a:r>
              <a:rPr lang="en-GB"/>
              <a:t>Edit Footnote</a:t>
            </a:r>
          </a:p>
        </p:txBody>
      </p:sp>
      <p:sp>
        <p:nvSpPr>
          <p:cNvPr id="3" name="Slide Number Placeholder 2">
            <a:extLst>
              <a:ext uri="{FF2B5EF4-FFF2-40B4-BE49-F238E27FC236}">
                <a16:creationId xmlns:a16="http://schemas.microsoft.com/office/drawing/2014/main" id="{13AC3C93-7C32-77FF-5AA8-B9612D157C6F}"/>
              </a:ext>
            </a:extLst>
          </p:cNvPr>
          <p:cNvSpPr>
            <a:spLocks noGrp="1"/>
          </p:cNvSpPr>
          <p:nvPr>
            <p:ph type="sldNum" sz="quarter" idx="30"/>
          </p:nvPr>
        </p:nvSpPr>
        <p:spPr/>
        <p:txBody>
          <a:bodyPr/>
          <a:lstStyle>
            <a:lvl1pPr>
              <a:defRPr sz="2400"/>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37755946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ly 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4384000" cy="13716000"/>
          </a:xfrm>
          <a:prstGeom prst="rect">
            <a:avLst/>
          </a:prstGeom>
          <a:pattFill prst="pct75">
            <a:fgClr>
              <a:schemeClr val="tx2">
                <a:lumMod val="75000"/>
                <a:lumOff val="25000"/>
              </a:schemeClr>
            </a:fgClr>
            <a:bgClr>
              <a:schemeClr val="bg1"/>
            </a:bgClr>
          </a:pattFill>
        </p:spPr>
        <p:txBody>
          <a:bodyPr/>
          <a:lstStyle>
            <a:lvl1pPr>
              <a:defRPr lang="en-US" sz="4800">
                <a:solidFill>
                  <a:schemeClr val="accent1"/>
                </a:solidFill>
              </a:defRPr>
            </a:lvl1pPr>
          </a:lstStyle>
          <a:p>
            <a:pPr lvl="0"/>
            <a:r>
              <a:rPr lang="fr-FR" noProof="0"/>
              <a:t>Cliquez sur l'icône pour ajouter une image</a:t>
            </a:r>
            <a:endParaRPr lang="en-US" noProof="0"/>
          </a:p>
        </p:txBody>
      </p:sp>
    </p:spTree>
    <p:extLst>
      <p:ext uri="{BB962C8B-B14F-4D97-AF65-F5344CB8AC3E}">
        <p14:creationId xmlns:p14="http://schemas.microsoft.com/office/powerpoint/2010/main" val="6406746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iddle Image Text">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D433EA87-8A2C-B073-AC23-C35332899377}"/>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2C5BDF4B-5C4C-BFC9-3838-3088EA16BF2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E8CC4906-BC22-422C-44C6-2F115FF2A63C}"/>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39" name="Google Shape;17;p4"/>
          <p:cNvSpPr txBox="1">
            <a:spLocks noGrp="1"/>
          </p:cNvSpPr>
          <p:nvPr>
            <p:ph type="title"/>
          </p:nvPr>
        </p:nvSpPr>
        <p:spPr>
          <a:xfrm>
            <a:off x="1307458" y="973330"/>
            <a:ext cx="21802645"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rgbClr val="1B2127"/>
                </a:solidFill>
                <a:latin typeface="+mn-lt"/>
              </a:defRPr>
            </a:lvl1pPr>
          </a:lstStyle>
          <a:p>
            <a:pPr lvl="0"/>
            <a:r>
              <a:rPr lang="fr-FR"/>
              <a:t>Cliquez pour modifier les styles du texte du masque</a:t>
            </a:r>
          </a:p>
        </p:txBody>
      </p:sp>
      <p:sp>
        <p:nvSpPr>
          <p:cNvPr id="10" name="Picture Placeholder 2"/>
          <p:cNvSpPr>
            <a:spLocks noGrp="1"/>
          </p:cNvSpPr>
          <p:nvPr>
            <p:ph type="pic" sz="quarter" idx="12"/>
          </p:nvPr>
        </p:nvSpPr>
        <p:spPr>
          <a:xfrm>
            <a:off x="0" y="4111358"/>
            <a:ext cx="24384000" cy="6266734"/>
          </a:xfrm>
          <a:prstGeom prst="rect">
            <a:avLst/>
          </a:prstGeom>
          <a:pattFill prst="pct10">
            <a:fgClr>
              <a:schemeClr val="tx2"/>
            </a:fgClr>
            <a:bgClr>
              <a:schemeClr val="bg1"/>
            </a:bgClr>
          </a:pattFill>
        </p:spPr>
        <p:txBody>
          <a:bodyPr/>
          <a:lstStyle>
            <a:lvl1pPr>
              <a:defRPr sz="4800">
                <a:solidFill>
                  <a:schemeClr val="accent1"/>
                </a:solidFill>
              </a:defRPr>
            </a:lvl1pPr>
          </a:lstStyle>
          <a:p>
            <a:pPr lvl="0"/>
            <a:r>
              <a:rPr lang="fr-FR" noProof="0"/>
              <a:t>Cliquez sur l'icône pour ajouter une image</a:t>
            </a:r>
            <a:endParaRPr lang="en-US" noProof="0"/>
          </a:p>
        </p:txBody>
      </p:sp>
      <p:sp>
        <p:nvSpPr>
          <p:cNvPr id="5" name="Slide Number Placeholder 2">
            <a:extLst>
              <a:ext uri="{FF2B5EF4-FFF2-40B4-BE49-F238E27FC236}">
                <a16:creationId xmlns:a16="http://schemas.microsoft.com/office/drawing/2014/main" id="{379EE2E9-7266-F4E6-A0EF-F72A7556AE2C}"/>
              </a:ext>
            </a:extLst>
          </p:cNvPr>
          <p:cNvSpPr>
            <a:spLocks noGrp="1"/>
          </p:cNvSpPr>
          <p:nvPr>
            <p:ph type="sldNum" idx="13"/>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EE994946-40E9-4B4A-8DD3-F3F12A2E36F3}" type="slidenum">
              <a:rPr lang="en-US"/>
              <a:pPr>
                <a:defRPr/>
              </a:pPr>
              <a:t>‹#›</a:t>
            </a:fld>
            <a:endParaRPr lang="en-US"/>
          </a:p>
        </p:txBody>
      </p:sp>
    </p:spTree>
    <p:extLst>
      <p:ext uri="{BB962C8B-B14F-4D97-AF65-F5344CB8AC3E}">
        <p14:creationId xmlns:p14="http://schemas.microsoft.com/office/powerpoint/2010/main" val="11573742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BBA4ED7-A821-2983-9A75-567F3A2A1031}"/>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6BD6CD10-FAE0-F1DA-A952-A13BE20A2BC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33863F6F-17F6-5FE2-A863-820694C11AE0}"/>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39" name="Google Shape;17;p4"/>
          <p:cNvSpPr txBox="1">
            <a:spLocks noGrp="1"/>
          </p:cNvSpPr>
          <p:nvPr>
            <p:ph type="title"/>
          </p:nvPr>
        </p:nvSpPr>
        <p:spPr>
          <a:xfrm>
            <a:off x="1307458" y="973330"/>
            <a:ext cx="21802645"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rgbClr val="1B2127"/>
                </a:solidFill>
                <a:latin typeface="+mn-lt"/>
              </a:defRPr>
            </a:lvl1pPr>
          </a:lstStyle>
          <a:p>
            <a:pPr lvl="0"/>
            <a:r>
              <a:rPr lang="fr-FR"/>
              <a:t>Cliquez pour modifier les styles du texte du masque</a:t>
            </a:r>
          </a:p>
        </p:txBody>
      </p:sp>
      <p:sp>
        <p:nvSpPr>
          <p:cNvPr id="5" name="Slide Number Placeholder 2">
            <a:extLst>
              <a:ext uri="{FF2B5EF4-FFF2-40B4-BE49-F238E27FC236}">
                <a16:creationId xmlns:a16="http://schemas.microsoft.com/office/drawing/2014/main" id="{75D8B56F-24F9-B0DB-9F45-D09D3E9FBE6F}"/>
              </a:ext>
            </a:extLst>
          </p:cNvPr>
          <p:cNvSpPr>
            <a:spLocks noGrp="1"/>
          </p:cNvSpPr>
          <p:nvPr>
            <p:ph type="sldNum" idx="10"/>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C885C537-446E-9C40-AB45-26C18C4CF3DE}" type="slidenum">
              <a:rPr lang="en-US"/>
              <a:pPr>
                <a:defRPr/>
              </a:pPr>
              <a:t>‹#›</a:t>
            </a:fld>
            <a:endParaRPr lang="en-US"/>
          </a:p>
        </p:txBody>
      </p:sp>
    </p:spTree>
    <p:extLst>
      <p:ext uri="{BB962C8B-B14F-4D97-AF65-F5344CB8AC3E}">
        <p14:creationId xmlns:p14="http://schemas.microsoft.com/office/powerpoint/2010/main" val="3378590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A">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8B921FFF-DAFE-D6AF-0508-918668C0A388}"/>
              </a:ext>
            </a:extLst>
          </p:cNvPr>
          <p:cNvSpPr/>
          <p:nvPr userDrawn="1"/>
        </p:nvSpPr>
        <p:spPr>
          <a:xfrm flipH="1">
            <a:off x="0" y="0"/>
            <a:ext cx="18642013" cy="13747750"/>
          </a:xfrm>
          <a:custGeom>
            <a:avLst/>
            <a:gdLst>
              <a:gd name="connsiteX0" fmla="*/ 2201928 w 2201927"/>
              <a:gd name="connsiteY0" fmla="*/ 1623729 h 1623728"/>
              <a:gd name="connsiteX1" fmla="*/ 0 w 2201927"/>
              <a:gd name="connsiteY1" fmla="*/ 1623729 h 1623728"/>
              <a:gd name="connsiteX2" fmla="*/ 552236 w 2201927"/>
              <a:gd name="connsiteY2" fmla="*/ 0 h 1623728"/>
              <a:gd name="connsiteX3" fmla="*/ 2201928 w 2201927"/>
              <a:gd name="connsiteY3" fmla="*/ 0 h 1623728"/>
            </a:gdLst>
            <a:ahLst/>
            <a:cxnLst>
              <a:cxn ang="0">
                <a:pos x="connsiteX0" y="connsiteY0"/>
              </a:cxn>
              <a:cxn ang="0">
                <a:pos x="connsiteX1" y="connsiteY1"/>
              </a:cxn>
              <a:cxn ang="0">
                <a:pos x="connsiteX2" y="connsiteY2"/>
              </a:cxn>
              <a:cxn ang="0">
                <a:pos x="connsiteX3" y="connsiteY3"/>
              </a:cxn>
            </a:cxnLst>
            <a:rect l="l" t="t" r="r" b="b"/>
            <a:pathLst>
              <a:path w="2201927" h="1623728">
                <a:moveTo>
                  <a:pt x="2201928" y="1623729"/>
                </a:moveTo>
                <a:lnTo>
                  <a:pt x="0" y="1623729"/>
                </a:lnTo>
                <a:lnTo>
                  <a:pt x="552236" y="0"/>
                </a:lnTo>
                <a:lnTo>
                  <a:pt x="2201928" y="0"/>
                </a:lnTo>
                <a:close/>
              </a:path>
            </a:pathLst>
          </a:custGeom>
          <a:solidFill>
            <a:schemeClr val="accent4"/>
          </a:solidFill>
          <a:ln w="3508" cap="flat">
            <a:noFill/>
            <a:prstDash val="solid"/>
            <a:miter/>
          </a:ln>
        </p:spPr>
        <p:txBody>
          <a:bodyPr anchor="ctr"/>
          <a:lstStyle/>
          <a:p>
            <a:pPr eaLnBrk="1" fontAlgn="auto" hangingPunct="1">
              <a:spcBef>
                <a:spcPts val="0"/>
              </a:spcBef>
              <a:spcAft>
                <a:spcPts val="0"/>
              </a:spcAft>
              <a:defRPr/>
            </a:pPr>
            <a:endParaRPr lang="en-US">
              <a:latin typeface="+mn-lt"/>
            </a:endParaRPr>
          </a:p>
        </p:txBody>
      </p:sp>
      <p:sp>
        <p:nvSpPr>
          <p:cNvPr id="3" name="Freeform: Shape 2">
            <a:extLst>
              <a:ext uri="{FF2B5EF4-FFF2-40B4-BE49-F238E27FC236}">
                <a16:creationId xmlns:a16="http://schemas.microsoft.com/office/drawing/2014/main" id="{64A0A03A-6039-D29A-158E-726DCB07959B}"/>
              </a:ext>
            </a:extLst>
          </p:cNvPr>
          <p:cNvSpPr>
            <a:spLocks/>
          </p:cNvSpPr>
          <p:nvPr userDrawn="1"/>
        </p:nvSpPr>
        <p:spPr bwMode="auto">
          <a:xfrm flipH="1">
            <a:off x="8926513" y="692150"/>
            <a:ext cx="14757400" cy="12425363"/>
          </a:xfrm>
          <a:custGeom>
            <a:avLst/>
            <a:gdLst>
              <a:gd name="T0" fmla="*/ 2147483646 w 1743017"/>
              <a:gd name="T1" fmla="*/ 2147483646 h 1467601"/>
              <a:gd name="T2" fmla="*/ 0 w 1743017"/>
              <a:gd name="T3" fmla="*/ 2147483646 h 1467601"/>
              <a:gd name="T4" fmla="*/ 0 w 1743017"/>
              <a:gd name="T5" fmla="*/ 0 h 1467601"/>
              <a:gd name="T6" fmla="*/ 2147483646 w 1743017"/>
              <a:gd name="T7" fmla="*/ 0 h 146760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3017" h="1467601">
                <a:moveTo>
                  <a:pt x="1271477" y="1467601"/>
                </a:moveTo>
                <a:lnTo>
                  <a:pt x="0" y="1467601"/>
                </a:lnTo>
                <a:lnTo>
                  <a:pt x="0" y="0"/>
                </a:lnTo>
                <a:lnTo>
                  <a:pt x="1743017" y="0"/>
                </a:lnTo>
                <a:lnTo>
                  <a:pt x="1271477" y="1467601"/>
                </a:lnTo>
                <a:close/>
              </a:path>
            </a:pathLst>
          </a:custGeom>
          <a:solidFill>
            <a:schemeClr val="accent1"/>
          </a:solidFill>
          <a:ln>
            <a:noFill/>
          </a:ln>
          <a:extLst>
            <a:ext uri="{91240B29-F687-4F45-9708-019B960494DF}">
              <a14:hiddenLine xmlns:a14="http://schemas.microsoft.com/office/drawing/2010/main" w="3508" cap="flat">
                <a:solidFill>
                  <a:srgbClr val="000000"/>
                </a:solidFill>
                <a:prstDash val="solid"/>
                <a:miter lim="800000"/>
                <a:headEnd/>
                <a:tailEnd/>
              </a14:hiddenLine>
            </a:ext>
          </a:extLst>
        </p:spPr>
        <p:txBody>
          <a:bodyPr anchor="ctr"/>
          <a:lstStyle/>
          <a:p>
            <a:endParaRPr lang="en-FR"/>
          </a:p>
        </p:txBody>
      </p:sp>
    </p:spTree>
    <p:extLst>
      <p:ext uri="{BB962C8B-B14F-4D97-AF65-F5344CB8AC3E}">
        <p14:creationId xmlns:p14="http://schemas.microsoft.com/office/powerpoint/2010/main" val="17507849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Subtitle Dark">
    <p:bg>
      <p:bgPr>
        <a:solidFill>
          <a:schemeClr val="tx2"/>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264FF743-5C32-DEAB-4CF8-64F8294A7A91}"/>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64B8D925-3C95-C84E-8D8A-1A61E7093E1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959224C4-58C2-4D1E-30FB-ED583482DC83}"/>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9" name="Google Shape;17;p4"/>
          <p:cNvSpPr txBox="1">
            <a:spLocks noGrp="1"/>
          </p:cNvSpPr>
          <p:nvPr>
            <p:ph type="title"/>
          </p:nvPr>
        </p:nvSpPr>
        <p:spPr>
          <a:xfrm>
            <a:off x="1307458" y="973330"/>
            <a:ext cx="21830355" cy="886397"/>
          </a:xfrm>
          <a:prstGeom prst="rect">
            <a:avLst/>
          </a:prstGeom>
        </p:spPr>
        <p:txBody>
          <a:bodyPr wrap="square" lIns="0" tIns="0" rIns="0" bIns="0" anchor="ctr" anchorCtr="0">
            <a:spAutoFit/>
          </a:bodyPr>
          <a:lstStyle>
            <a:lvl1pPr>
              <a:defRPr sz="6400" b="1">
                <a:solidFill>
                  <a:schemeClr val="bg1"/>
                </a:solidFill>
                <a:latin typeface="Ubuntu" panose="020B0504030602030204" pitchFamily="34" charset="0"/>
                <a:ea typeface="+mn-ea"/>
                <a:cs typeface="+mn-cs"/>
              </a:defRPr>
            </a:lvl1pPr>
          </a:lstStyle>
          <a:p>
            <a:pPr lvl="0"/>
            <a:r>
              <a:rPr lang="fr-FR"/>
              <a:t>Modifiez le style du titre</a:t>
            </a:r>
            <a:endParaRPr/>
          </a:p>
        </p:txBody>
      </p:sp>
      <p:sp>
        <p:nvSpPr>
          <p:cNvPr id="11" name="Google Shape;18;p4"/>
          <p:cNvSpPr txBox="1">
            <a:spLocks noGrp="1"/>
          </p:cNvSpPr>
          <p:nvPr>
            <p:ph type="body" idx="13"/>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chemeClr val="bg1"/>
                </a:solidFill>
                <a:latin typeface="+mn-lt"/>
              </a:defRPr>
            </a:lvl1pPr>
          </a:lstStyle>
          <a:p>
            <a:pPr lvl="0"/>
            <a:r>
              <a:rPr lang="fr-FR"/>
              <a:t>Cliquez pour modifier les styles du texte du masque</a:t>
            </a:r>
          </a:p>
        </p:txBody>
      </p:sp>
      <p:sp>
        <p:nvSpPr>
          <p:cNvPr id="5" name="Slide Number Placeholder 2">
            <a:extLst>
              <a:ext uri="{FF2B5EF4-FFF2-40B4-BE49-F238E27FC236}">
                <a16:creationId xmlns:a16="http://schemas.microsoft.com/office/drawing/2014/main" id="{1F8537F8-E33A-5956-A775-B6C67C5E7A83}"/>
              </a:ext>
            </a:extLst>
          </p:cNvPr>
          <p:cNvSpPr>
            <a:spLocks noGrp="1"/>
          </p:cNvSpPr>
          <p:nvPr>
            <p:ph type="sldNum" idx="14"/>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D48B4964-E5FE-4644-8FAE-6549E3261498}" type="slidenum">
              <a:rPr lang="en-US"/>
              <a:pPr>
                <a:defRPr/>
              </a:pPr>
              <a:t>‹#›</a:t>
            </a:fld>
            <a:endParaRPr lang="en-US"/>
          </a:p>
        </p:txBody>
      </p:sp>
    </p:spTree>
    <p:extLst>
      <p:ext uri="{BB962C8B-B14F-4D97-AF65-F5344CB8AC3E}">
        <p14:creationId xmlns:p14="http://schemas.microsoft.com/office/powerpoint/2010/main" val="37366754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ur Team 2">
    <p:bg>
      <p:bgPr>
        <a:solidFill>
          <a:schemeClr val="tx2"/>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339DD00B-EE5C-D866-D8C7-C6569BAD1E57}"/>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B5306279-D6FC-97FC-9D5E-705F35D524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3C693387-F385-977F-7DE3-7585624BFFEA}"/>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5" name="Rectangle 4">
            <a:extLst>
              <a:ext uri="{FF2B5EF4-FFF2-40B4-BE49-F238E27FC236}">
                <a16:creationId xmlns:a16="http://schemas.microsoft.com/office/drawing/2014/main" id="{2D25A338-FCB3-D154-BE22-66543F02DB1D}"/>
              </a:ext>
            </a:extLst>
          </p:cNvPr>
          <p:cNvSpPr/>
          <p:nvPr userDrawn="1"/>
        </p:nvSpPr>
        <p:spPr>
          <a:xfrm>
            <a:off x="1504950" y="3181350"/>
            <a:ext cx="1593850" cy="1795463"/>
          </a:xfrm>
          <a:prstGeom prst="rect">
            <a:avLst/>
          </a:prstGeom>
          <a:solidFill>
            <a:schemeClr val="accent4"/>
          </a:solidFill>
          <a:ln w="12700">
            <a:miter lim="400000"/>
          </a:ln>
        </p:spPr>
        <p:txBody>
          <a:bodyPr lIns="0" tIns="0" rIns="0" bIns="0" anchor="ctr"/>
          <a:lstStyle/>
          <a:p>
            <a:pPr algn="ctr" defTabSz="825500" eaLnBrk="1" fontAlgn="auto">
              <a:spcBef>
                <a:spcPts val="0"/>
              </a:spcBef>
              <a:spcAft>
                <a:spcPts val="0"/>
              </a:spcAft>
              <a:defRPr/>
            </a:pPr>
            <a:endParaRPr lang="en-US" sz="3200" b="1" kern="0">
              <a:solidFill>
                <a:srgbClr val="FFFFFF"/>
              </a:solidFill>
              <a:latin typeface="Montserrat" panose="00000500000000000000" pitchFamily="2" charset="0"/>
            </a:endParaRPr>
          </a:p>
        </p:txBody>
      </p:sp>
      <p:sp>
        <p:nvSpPr>
          <p:cNvPr id="6" name="Rectangle 5">
            <a:extLst>
              <a:ext uri="{FF2B5EF4-FFF2-40B4-BE49-F238E27FC236}">
                <a16:creationId xmlns:a16="http://schemas.microsoft.com/office/drawing/2014/main" id="{30EC6AB0-2F12-0A75-C59E-726CB37ABF23}"/>
              </a:ext>
            </a:extLst>
          </p:cNvPr>
          <p:cNvSpPr/>
          <p:nvPr userDrawn="1"/>
        </p:nvSpPr>
        <p:spPr>
          <a:xfrm>
            <a:off x="1504950" y="6356350"/>
            <a:ext cx="1593850" cy="1797050"/>
          </a:xfrm>
          <a:prstGeom prst="rect">
            <a:avLst/>
          </a:prstGeom>
          <a:solidFill>
            <a:schemeClr val="accent4"/>
          </a:solidFill>
          <a:ln w="12700">
            <a:miter lim="400000"/>
          </a:ln>
        </p:spPr>
        <p:txBody>
          <a:bodyPr lIns="0" tIns="0" rIns="0" bIns="0" anchor="ctr"/>
          <a:lstStyle/>
          <a:p>
            <a:pPr algn="ctr" defTabSz="825500" eaLnBrk="1" fontAlgn="auto">
              <a:spcBef>
                <a:spcPts val="0"/>
              </a:spcBef>
              <a:spcAft>
                <a:spcPts val="0"/>
              </a:spcAft>
              <a:defRPr/>
            </a:pPr>
            <a:endParaRPr lang="en-US" sz="3200" b="1" kern="0">
              <a:solidFill>
                <a:srgbClr val="FFFFFF"/>
              </a:solidFill>
              <a:latin typeface="Montserrat" panose="00000500000000000000" pitchFamily="2" charset="0"/>
            </a:endParaRPr>
          </a:p>
        </p:txBody>
      </p:sp>
      <p:sp>
        <p:nvSpPr>
          <p:cNvPr id="7" name="Rectangle 6">
            <a:extLst>
              <a:ext uri="{FF2B5EF4-FFF2-40B4-BE49-F238E27FC236}">
                <a16:creationId xmlns:a16="http://schemas.microsoft.com/office/drawing/2014/main" id="{D2924F46-2C28-C77D-E525-4167CAD5FEE7}"/>
              </a:ext>
            </a:extLst>
          </p:cNvPr>
          <p:cNvSpPr/>
          <p:nvPr userDrawn="1"/>
        </p:nvSpPr>
        <p:spPr>
          <a:xfrm>
            <a:off x="1504950" y="9532938"/>
            <a:ext cx="1593850" cy="1795462"/>
          </a:xfrm>
          <a:prstGeom prst="rect">
            <a:avLst/>
          </a:prstGeom>
          <a:solidFill>
            <a:schemeClr val="accent4"/>
          </a:solidFill>
          <a:ln w="12700">
            <a:miter lim="400000"/>
          </a:ln>
        </p:spPr>
        <p:txBody>
          <a:bodyPr lIns="0" tIns="0" rIns="0" bIns="0" anchor="ctr"/>
          <a:lstStyle/>
          <a:p>
            <a:pPr algn="ctr" defTabSz="825500" eaLnBrk="1" fontAlgn="auto">
              <a:spcBef>
                <a:spcPts val="0"/>
              </a:spcBef>
              <a:spcAft>
                <a:spcPts val="0"/>
              </a:spcAft>
              <a:defRPr/>
            </a:pPr>
            <a:endParaRPr lang="en-US" sz="3200" b="1" kern="0">
              <a:solidFill>
                <a:srgbClr val="FFFFFF"/>
              </a:solidFill>
              <a:latin typeface="Montserrat" panose="00000500000000000000" pitchFamily="2" charset="0"/>
            </a:endParaRPr>
          </a:p>
        </p:txBody>
      </p:sp>
      <p:sp>
        <p:nvSpPr>
          <p:cNvPr id="9" name="Google Shape;17;p4"/>
          <p:cNvSpPr txBox="1">
            <a:spLocks noGrp="1"/>
          </p:cNvSpPr>
          <p:nvPr>
            <p:ph type="title"/>
          </p:nvPr>
        </p:nvSpPr>
        <p:spPr>
          <a:xfrm>
            <a:off x="1307458" y="973330"/>
            <a:ext cx="21830355" cy="886397"/>
          </a:xfrm>
          <a:prstGeom prst="rect">
            <a:avLst/>
          </a:prstGeom>
        </p:spPr>
        <p:txBody>
          <a:bodyPr wrap="square" lIns="0" tIns="0" rIns="0" bIns="0" anchor="ctr" anchorCtr="0">
            <a:spAutoFit/>
          </a:bodyPr>
          <a:lstStyle>
            <a:lvl1pPr>
              <a:defRPr sz="6400" b="1">
                <a:solidFill>
                  <a:schemeClr val="bg1"/>
                </a:solidFill>
                <a:latin typeface="Ubuntu" panose="020B0504030602030204" pitchFamily="34" charset="0"/>
                <a:ea typeface="+mn-ea"/>
                <a:cs typeface="+mn-cs"/>
              </a:defRPr>
            </a:lvl1pPr>
          </a:lstStyle>
          <a:p>
            <a:pPr lvl="0"/>
            <a:r>
              <a:rPr lang="fr-FR"/>
              <a:t>Modifiez le style du titre</a:t>
            </a:r>
            <a:endParaRPr/>
          </a:p>
        </p:txBody>
      </p:sp>
      <p:sp>
        <p:nvSpPr>
          <p:cNvPr id="11" name="Google Shape;18;p4"/>
          <p:cNvSpPr txBox="1">
            <a:spLocks noGrp="1"/>
          </p:cNvSpPr>
          <p:nvPr>
            <p:ph type="body" idx="13"/>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chemeClr val="bg1"/>
                </a:solidFill>
                <a:latin typeface="+mn-lt"/>
              </a:defRPr>
            </a:lvl1pPr>
          </a:lstStyle>
          <a:p>
            <a:pPr lvl="0"/>
            <a:r>
              <a:rPr lang="fr-FR"/>
              <a:t>Cliquez pour modifier les styles du texte du masque</a:t>
            </a:r>
          </a:p>
        </p:txBody>
      </p:sp>
      <p:sp>
        <p:nvSpPr>
          <p:cNvPr id="20" name="Picture Placeholder 2"/>
          <p:cNvSpPr>
            <a:spLocks noGrp="1"/>
          </p:cNvSpPr>
          <p:nvPr>
            <p:ph type="pic" sz="quarter" idx="12"/>
          </p:nvPr>
        </p:nvSpPr>
        <p:spPr>
          <a:xfrm>
            <a:off x="1699225" y="3317442"/>
            <a:ext cx="2448000" cy="2448000"/>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21" name="Picture Placeholder 2"/>
          <p:cNvSpPr>
            <a:spLocks noGrp="1"/>
          </p:cNvSpPr>
          <p:nvPr>
            <p:ph type="pic" sz="quarter" idx="14"/>
          </p:nvPr>
        </p:nvSpPr>
        <p:spPr>
          <a:xfrm>
            <a:off x="1699225" y="6519574"/>
            <a:ext cx="2448000" cy="2448000"/>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22" name="Picture Placeholder 2"/>
          <p:cNvSpPr>
            <a:spLocks noGrp="1"/>
          </p:cNvSpPr>
          <p:nvPr>
            <p:ph type="pic" sz="quarter" idx="15"/>
          </p:nvPr>
        </p:nvSpPr>
        <p:spPr>
          <a:xfrm>
            <a:off x="1699225" y="9721706"/>
            <a:ext cx="2448000" cy="2448000"/>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8" name="Slide Number Placeholder 2">
            <a:extLst>
              <a:ext uri="{FF2B5EF4-FFF2-40B4-BE49-F238E27FC236}">
                <a16:creationId xmlns:a16="http://schemas.microsoft.com/office/drawing/2014/main" id="{E9C66CCF-80D8-7B17-A04B-20F4C9D176FA}"/>
              </a:ext>
            </a:extLst>
          </p:cNvPr>
          <p:cNvSpPr>
            <a:spLocks noGrp="1"/>
          </p:cNvSpPr>
          <p:nvPr>
            <p:ph type="sldNum" idx="16"/>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FE8C1FDB-946D-9D43-A94E-4D48FD06FF12}" type="slidenum">
              <a:rPr lang="en-US"/>
              <a:pPr>
                <a:defRPr/>
              </a:pPr>
              <a:t>‹#›</a:t>
            </a:fld>
            <a:endParaRPr lang="en-US"/>
          </a:p>
        </p:txBody>
      </p:sp>
    </p:spTree>
    <p:extLst>
      <p:ext uri="{BB962C8B-B14F-4D97-AF65-F5344CB8AC3E}">
        <p14:creationId xmlns:p14="http://schemas.microsoft.com/office/powerpoint/2010/main" val="28130603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B2D74A33-A312-B76E-7EE7-4AF60113BC21}"/>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906DEDE4-4634-7C34-3BC7-E180BBBC2C4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460F3736-8FCE-5AB7-D811-4293B5B79AB1}"/>
              </a:ext>
            </a:extLst>
          </p:cNvPr>
          <p:cNvSpPr>
            <a:spLocks noChangeArrowheads="1"/>
          </p:cNvSpPr>
          <p:nvPr userDrawn="1"/>
        </p:nvSpPr>
        <p:spPr bwMode="auto">
          <a:xfrm rot="5400000" flipH="1">
            <a:off x="11795125" y="392112"/>
            <a:ext cx="828676"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39" name="Google Shape;17;p4"/>
          <p:cNvSpPr txBox="1">
            <a:spLocks noGrp="1"/>
          </p:cNvSpPr>
          <p:nvPr>
            <p:ph type="title"/>
          </p:nvPr>
        </p:nvSpPr>
        <p:spPr>
          <a:xfrm>
            <a:off x="-27710" y="867418"/>
            <a:ext cx="24383999" cy="858406"/>
          </a:xfrm>
          <a:prstGeom prst="rect">
            <a:avLst/>
          </a:prstGeom>
        </p:spPr>
        <p:txBody>
          <a:bodyPr wrap="square" lIns="0" tIns="0" rIns="0" bIns="0" anchor="ctr" anchorCtr="0">
            <a:spAutoFit/>
          </a:bodyPr>
          <a:lstStyle>
            <a:lvl1pPr algn="ct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0" y="1947019"/>
            <a:ext cx="24383999" cy="375552"/>
          </a:xfrm>
          <a:prstGeom prst="rect">
            <a:avLst/>
          </a:prstGeom>
        </p:spPr>
        <p:txBody>
          <a:bodyPr wrap="square" lIns="0" tIns="0" rIns="0" bIns="0" anchor="t" anchorCtr="0">
            <a:spAutoFit/>
          </a:bodyPr>
          <a:lstStyle>
            <a:lvl1pPr marL="0" indent="0" algn="ctr">
              <a:buNone/>
              <a:defRPr sz="2800" b="0">
                <a:solidFill>
                  <a:srgbClr val="1B2127"/>
                </a:solidFill>
                <a:latin typeface="+mn-lt"/>
              </a:defRPr>
            </a:lvl1pPr>
          </a:lstStyle>
          <a:p>
            <a:pPr lvl="0"/>
            <a:r>
              <a:rPr lang="fr-FR"/>
              <a:t>Cliquez pour modifier les styles du texte du masque</a:t>
            </a:r>
          </a:p>
        </p:txBody>
      </p:sp>
      <p:sp>
        <p:nvSpPr>
          <p:cNvPr id="8" name="Picture Placeholder 2"/>
          <p:cNvSpPr>
            <a:spLocks noGrp="1"/>
          </p:cNvSpPr>
          <p:nvPr>
            <p:ph type="pic" sz="quarter" idx="11"/>
          </p:nvPr>
        </p:nvSpPr>
        <p:spPr>
          <a:xfrm>
            <a:off x="3329964" y="3706026"/>
            <a:ext cx="3372592" cy="3372592"/>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9" name="Picture Placeholder 2"/>
          <p:cNvSpPr>
            <a:spLocks noGrp="1"/>
          </p:cNvSpPr>
          <p:nvPr>
            <p:ph type="pic" sz="quarter" idx="12"/>
          </p:nvPr>
        </p:nvSpPr>
        <p:spPr>
          <a:xfrm>
            <a:off x="10533413" y="3706026"/>
            <a:ext cx="3372592" cy="3372592"/>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10" name="Picture Placeholder 2"/>
          <p:cNvSpPr>
            <a:spLocks noGrp="1"/>
          </p:cNvSpPr>
          <p:nvPr>
            <p:ph type="pic" sz="quarter" idx="13"/>
          </p:nvPr>
        </p:nvSpPr>
        <p:spPr>
          <a:xfrm>
            <a:off x="17764571" y="3706026"/>
            <a:ext cx="3372592" cy="3372592"/>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5" name="Slide Number Placeholder 2">
            <a:extLst>
              <a:ext uri="{FF2B5EF4-FFF2-40B4-BE49-F238E27FC236}">
                <a16:creationId xmlns:a16="http://schemas.microsoft.com/office/drawing/2014/main" id="{EB3FFF98-A5EA-4088-E6D5-E48ED547B89B}"/>
              </a:ext>
            </a:extLst>
          </p:cNvPr>
          <p:cNvSpPr>
            <a:spLocks noGrp="1"/>
          </p:cNvSpPr>
          <p:nvPr>
            <p:ph type="sldNum" idx="14"/>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070DCB47-9030-3E46-9688-8CEDDB078266}" type="slidenum">
              <a:rPr lang="en-US"/>
              <a:pPr>
                <a:defRPr/>
              </a:pPr>
              <a:t>‹#›</a:t>
            </a:fld>
            <a:endParaRPr lang="en-US"/>
          </a:p>
        </p:txBody>
      </p:sp>
    </p:spTree>
    <p:extLst>
      <p:ext uri="{BB962C8B-B14F-4D97-AF65-F5344CB8AC3E}">
        <p14:creationId xmlns:p14="http://schemas.microsoft.com/office/powerpoint/2010/main" val="16351535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Hierarchy">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AFFF3EA6-F7D7-15D4-F7F3-247578C5CCE2}"/>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97719358-3A07-835E-E25C-572FA5A2237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E8D2DCC2-97C7-2A74-A55A-C0A305C0547D}"/>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39" name="Google Shape;17;p4"/>
          <p:cNvSpPr txBox="1">
            <a:spLocks noGrp="1"/>
          </p:cNvSpPr>
          <p:nvPr>
            <p:ph type="title"/>
          </p:nvPr>
        </p:nvSpPr>
        <p:spPr>
          <a:xfrm>
            <a:off x="1307458" y="973330"/>
            <a:ext cx="21802645"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rgbClr val="1B2127"/>
                </a:solidFill>
                <a:latin typeface="+mn-lt"/>
              </a:defRPr>
            </a:lvl1pPr>
          </a:lstStyle>
          <a:p>
            <a:pPr lvl="0"/>
            <a:r>
              <a:rPr lang="fr-FR"/>
              <a:t>Cliquez pour modifier les styles du texte du masque</a:t>
            </a:r>
          </a:p>
        </p:txBody>
      </p:sp>
      <p:sp>
        <p:nvSpPr>
          <p:cNvPr id="8" name="Picture Placeholder 2"/>
          <p:cNvSpPr>
            <a:spLocks noGrp="1"/>
          </p:cNvSpPr>
          <p:nvPr>
            <p:ph type="pic" sz="quarter" idx="13"/>
          </p:nvPr>
        </p:nvSpPr>
        <p:spPr>
          <a:xfrm>
            <a:off x="10797907" y="2848291"/>
            <a:ext cx="2788186" cy="278818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9" name="Picture Placeholder 2"/>
          <p:cNvSpPr>
            <a:spLocks noGrp="1"/>
          </p:cNvSpPr>
          <p:nvPr>
            <p:ph type="pic" sz="quarter" idx="14"/>
          </p:nvPr>
        </p:nvSpPr>
        <p:spPr>
          <a:xfrm>
            <a:off x="2376783" y="7418945"/>
            <a:ext cx="2788186" cy="278818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10" name="Picture Placeholder 2"/>
          <p:cNvSpPr>
            <a:spLocks noGrp="1"/>
          </p:cNvSpPr>
          <p:nvPr>
            <p:ph type="pic" sz="quarter" idx="15"/>
          </p:nvPr>
        </p:nvSpPr>
        <p:spPr>
          <a:xfrm>
            <a:off x="6587345" y="7418945"/>
            <a:ext cx="2788186" cy="278818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11" name="Picture Placeholder 2"/>
          <p:cNvSpPr>
            <a:spLocks noGrp="1"/>
          </p:cNvSpPr>
          <p:nvPr>
            <p:ph type="pic" sz="quarter" idx="16"/>
          </p:nvPr>
        </p:nvSpPr>
        <p:spPr>
          <a:xfrm>
            <a:off x="10797907" y="7418945"/>
            <a:ext cx="2788186" cy="278818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12" name="Picture Placeholder 2"/>
          <p:cNvSpPr>
            <a:spLocks noGrp="1"/>
          </p:cNvSpPr>
          <p:nvPr>
            <p:ph type="pic" sz="quarter" idx="17"/>
          </p:nvPr>
        </p:nvSpPr>
        <p:spPr>
          <a:xfrm>
            <a:off x="15008469" y="7418945"/>
            <a:ext cx="2788186" cy="278818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13" name="Picture Placeholder 2"/>
          <p:cNvSpPr>
            <a:spLocks noGrp="1"/>
          </p:cNvSpPr>
          <p:nvPr>
            <p:ph type="pic" sz="quarter" idx="18"/>
          </p:nvPr>
        </p:nvSpPr>
        <p:spPr>
          <a:xfrm>
            <a:off x="19219031" y="7418945"/>
            <a:ext cx="2788186" cy="278818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5" name="Slide Number Placeholder 2">
            <a:extLst>
              <a:ext uri="{FF2B5EF4-FFF2-40B4-BE49-F238E27FC236}">
                <a16:creationId xmlns:a16="http://schemas.microsoft.com/office/drawing/2014/main" id="{664DBB0D-ED4A-3E0B-2902-4ABF3C1EE20F}"/>
              </a:ext>
            </a:extLst>
          </p:cNvPr>
          <p:cNvSpPr>
            <a:spLocks noGrp="1"/>
          </p:cNvSpPr>
          <p:nvPr>
            <p:ph type="sldNum" idx="19"/>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73FD4014-4224-914F-A5E7-6291C117F56D}" type="slidenum">
              <a:rPr lang="en-US"/>
              <a:pPr>
                <a:defRPr/>
              </a:pPr>
              <a:t>‹#›</a:t>
            </a:fld>
            <a:endParaRPr lang="en-US"/>
          </a:p>
        </p:txBody>
      </p:sp>
    </p:spTree>
    <p:extLst>
      <p:ext uri="{BB962C8B-B14F-4D97-AF65-F5344CB8AC3E}">
        <p14:creationId xmlns:p14="http://schemas.microsoft.com/office/powerpoint/2010/main" val="17087588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eam Hierarchy">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DBECF1A9-6A72-0533-EB31-F364969711A4}"/>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A4E7FD99-EEA6-64BA-D632-43E323F06D7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E1E8FD8E-DF08-C95B-C45E-6752A1A617C5}"/>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39" name="Google Shape;17;p4"/>
          <p:cNvSpPr txBox="1">
            <a:spLocks noGrp="1"/>
          </p:cNvSpPr>
          <p:nvPr>
            <p:ph type="title"/>
          </p:nvPr>
        </p:nvSpPr>
        <p:spPr>
          <a:xfrm>
            <a:off x="1307458" y="973330"/>
            <a:ext cx="21802645"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rgbClr val="1B2127"/>
                </a:solidFill>
                <a:latin typeface="+mn-lt"/>
              </a:defRPr>
            </a:lvl1pPr>
          </a:lstStyle>
          <a:p>
            <a:pPr lvl="0"/>
            <a:r>
              <a:rPr lang="fr-FR"/>
              <a:t>Cliquez pour modifier les styles du texte du masque</a:t>
            </a:r>
          </a:p>
        </p:txBody>
      </p:sp>
      <p:sp>
        <p:nvSpPr>
          <p:cNvPr id="14" name="Picture Placeholder 2"/>
          <p:cNvSpPr>
            <a:spLocks noGrp="1"/>
          </p:cNvSpPr>
          <p:nvPr>
            <p:ph type="pic" sz="quarter" idx="13"/>
          </p:nvPr>
        </p:nvSpPr>
        <p:spPr>
          <a:xfrm>
            <a:off x="10797907" y="2389217"/>
            <a:ext cx="2788186" cy="278818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15" name="Picture Placeholder 2"/>
          <p:cNvSpPr>
            <a:spLocks noGrp="1"/>
          </p:cNvSpPr>
          <p:nvPr>
            <p:ph type="pic" sz="quarter" idx="14"/>
          </p:nvPr>
        </p:nvSpPr>
        <p:spPr>
          <a:xfrm>
            <a:off x="5423019" y="6500589"/>
            <a:ext cx="2788186" cy="278818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16" name="Picture Placeholder 2"/>
          <p:cNvSpPr>
            <a:spLocks noGrp="1"/>
          </p:cNvSpPr>
          <p:nvPr>
            <p:ph type="pic" sz="quarter" idx="15"/>
          </p:nvPr>
        </p:nvSpPr>
        <p:spPr>
          <a:xfrm>
            <a:off x="3418455" y="9444051"/>
            <a:ext cx="2094806" cy="209480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17" name="Picture Placeholder 2"/>
          <p:cNvSpPr>
            <a:spLocks noGrp="1"/>
          </p:cNvSpPr>
          <p:nvPr>
            <p:ph type="pic" sz="quarter" idx="16"/>
          </p:nvPr>
        </p:nvSpPr>
        <p:spPr>
          <a:xfrm>
            <a:off x="8101967" y="9444051"/>
            <a:ext cx="2094806" cy="209480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18" name="Picture Placeholder 2"/>
          <p:cNvSpPr>
            <a:spLocks noGrp="1"/>
          </p:cNvSpPr>
          <p:nvPr>
            <p:ph type="pic" sz="quarter" idx="17"/>
          </p:nvPr>
        </p:nvSpPr>
        <p:spPr>
          <a:xfrm>
            <a:off x="16507331" y="6500589"/>
            <a:ext cx="2788186" cy="278818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19" name="Picture Placeholder 2"/>
          <p:cNvSpPr>
            <a:spLocks noGrp="1"/>
          </p:cNvSpPr>
          <p:nvPr>
            <p:ph type="pic" sz="quarter" idx="18"/>
          </p:nvPr>
        </p:nvSpPr>
        <p:spPr>
          <a:xfrm>
            <a:off x="14502767" y="9444051"/>
            <a:ext cx="2094806" cy="209480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20" name="Picture Placeholder 2"/>
          <p:cNvSpPr>
            <a:spLocks noGrp="1"/>
          </p:cNvSpPr>
          <p:nvPr>
            <p:ph type="pic" sz="quarter" idx="19"/>
          </p:nvPr>
        </p:nvSpPr>
        <p:spPr>
          <a:xfrm>
            <a:off x="19186279" y="9444051"/>
            <a:ext cx="2094806" cy="209480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5" name="Slide Number Placeholder 2">
            <a:extLst>
              <a:ext uri="{FF2B5EF4-FFF2-40B4-BE49-F238E27FC236}">
                <a16:creationId xmlns:a16="http://schemas.microsoft.com/office/drawing/2014/main" id="{7F5CB02B-47E5-3FBB-0B33-E89201CEC02B}"/>
              </a:ext>
            </a:extLst>
          </p:cNvPr>
          <p:cNvSpPr>
            <a:spLocks noGrp="1"/>
          </p:cNvSpPr>
          <p:nvPr>
            <p:ph type="sldNum" idx="20"/>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CD1EFA46-D4D9-5A4B-88EC-C5A7FF32169B}" type="slidenum">
              <a:rPr lang="en-US"/>
              <a:pPr>
                <a:defRPr/>
              </a:pPr>
              <a:t>‹#›</a:t>
            </a:fld>
            <a:endParaRPr lang="en-US"/>
          </a:p>
        </p:txBody>
      </p:sp>
    </p:spTree>
    <p:extLst>
      <p:ext uri="{BB962C8B-B14F-4D97-AF65-F5344CB8AC3E}">
        <p14:creationId xmlns:p14="http://schemas.microsoft.com/office/powerpoint/2010/main" val="39746276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dvisors">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733F4F-A6C0-EAB6-61BF-5AF5EE9D72BE}"/>
              </a:ext>
            </a:extLst>
          </p:cNvPr>
          <p:cNvSpPr/>
          <p:nvPr userDrawn="1"/>
        </p:nvSpPr>
        <p:spPr>
          <a:xfrm>
            <a:off x="0" y="0"/>
            <a:ext cx="24384000" cy="8423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3" name="Group 2">
            <a:extLst>
              <a:ext uri="{FF2B5EF4-FFF2-40B4-BE49-F238E27FC236}">
                <a16:creationId xmlns:a16="http://schemas.microsoft.com/office/drawing/2014/main" id="{D8193F9D-83D2-939F-DE1C-1F8E34732922}"/>
              </a:ext>
            </a:extLst>
          </p:cNvPr>
          <p:cNvGrpSpPr>
            <a:grpSpLocks/>
          </p:cNvGrpSpPr>
          <p:nvPr userDrawn="1"/>
        </p:nvGrpSpPr>
        <p:grpSpPr bwMode="auto">
          <a:xfrm>
            <a:off x="1698625" y="5873750"/>
            <a:ext cx="21018500" cy="5835650"/>
            <a:chOff x="1643610" y="5874329"/>
            <a:chExt cx="21018134" cy="5834322"/>
          </a:xfrm>
        </p:grpSpPr>
        <p:sp>
          <p:nvSpPr>
            <p:cNvPr id="4" name="Rectangle 3">
              <a:extLst>
                <a:ext uri="{FF2B5EF4-FFF2-40B4-BE49-F238E27FC236}">
                  <a16:creationId xmlns:a16="http://schemas.microsoft.com/office/drawing/2014/main" id="{4320D449-1C55-D386-CDBE-A7F5734B0612}"/>
                </a:ext>
              </a:extLst>
            </p:cNvPr>
            <p:cNvSpPr/>
            <p:nvPr userDrawn="1"/>
          </p:nvSpPr>
          <p:spPr>
            <a:xfrm>
              <a:off x="1643610" y="5874329"/>
              <a:ext cx="3898832" cy="5834322"/>
            </a:xfrm>
            <a:prstGeom prst="rect">
              <a:avLst/>
            </a:prstGeom>
            <a:solidFill>
              <a:schemeClr val="accent4"/>
            </a:solidFill>
            <a:ln w="12700">
              <a:miter lim="400000"/>
            </a:ln>
          </p:spPr>
          <p:txBody>
            <a:bodyPr lIns="0" tIns="0" rIns="0" bIns="0" anchor="ctr"/>
            <a:lstStyle/>
            <a:p>
              <a:pPr algn="ctr" defTabSz="825500" eaLnBrk="1" fontAlgn="auto">
                <a:spcBef>
                  <a:spcPts val="0"/>
                </a:spcBef>
                <a:spcAft>
                  <a:spcPts val="0"/>
                </a:spcAft>
                <a:defRPr/>
              </a:pPr>
              <a:endParaRPr lang="en-US" sz="3200" b="1" kern="0">
                <a:solidFill>
                  <a:srgbClr val="FFFFFF"/>
                </a:solidFill>
                <a:latin typeface="Montserrat" panose="00000500000000000000" pitchFamily="2" charset="0"/>
              </a:endParaRPr>
            </a:p>
          </p:txBody>
        </p:sp>
        <p:sp>
          <p:nvSpPr>
            <p:cNvPr id="5" name="Rectangle 4">
              <a:extLst>
                <a:ext uri="{FF2B5EF4-FFF2-40B4-BE49-F238E27FC236}">
                  <a16:creationId xmlns:a16="http://schemas.microsoft.com/office/drawing/2014/main" id="{D52D90EE-9F0A-C085-0FBD-1D5E8D57B479}"/>
                </a:ext>
              </a:extLst>
            </p:cNvPr>
            <p:cNvSpPr/>
            <p:nvPr userDrawn="1"/>
          </p:nvSpPr>
          <p:spPr>
            <a:xfrm>
              <a:off x="7350574" y="5874329"/>
              <a:ext cx="3897244" cy="5834322"/>
            </a:xfrm>
            <a:prstGeom prst="rect">
              <a:avLst/>
            </a:prstGeom>
            <a:solidFill>
              <a:schemeClr val="accent4"/>
            </a:solidFill>
            <a:ln w="12700">
              <a:miter lim="400000"/>
            </a:ln>
          </p:spPr>
          <p:txBody>
            <a:bodyPr lIns="0" tIns="0" rIns="0" bIns="0" anchor="ctr"/>
            <a:lstStyle/>
            <a:p>
              <a:pPr algn="ctr" defTabSz="825500" eaLnBrk="1" fontAlgn="auto">
                <a:spcBef>
                  <a:spcPts val="0"/>
                </a:spcBef>
                <a:spcAft>
                  <a:spcPts val="0"/>
                </a:spcAft>
                <a:defRPr/>
              </a:pPr>
              <a:endParaRPr lang="en-US" sz="3200" b="1" kern="0">
                <a:solidFill>
                  <a:srgbClr val="FFFFFF"/>
                </a:solidFill>
                <a:latin typeface="Montserrat" panose="00000500000000000000" pitchFamily="2" charset="0"/>
              </a:endParaRPr>
            </a:p>
          </p:txBody>
        </p:sp>
        <p:sp>
          <p:nvSpPr>
            <p:cNvPr id="6" name="Rectangle 5">
              <a:extLst>
                <a:ext uri="{FF2B5EF4-FFF2-40B4-BE49-F238E27FC236}">
                  <a16:creationId xmlns:a16="http://schemas.microsoft.com/office/drawing/2014/main" id="{3F9208D9-84AB-667B-E7B5-FE0A1F85FB59}"/>
                </a:ext>
              </a:extLst>
            </p:cNvPr>
            <p:cNvSpPr/>
            <p:nvPr userDrawn="1"/>
          </p:nvSpPr>
          <p:spPr>
            <a:xfrm>
              <a:off x="13057536" y="5874329"/>
              <a:ext cx="3897245" cy="5834322"/>
            </a:xfrm>
            <a:prstGeom prst="rect">
              <a:avLst/>
            </a:prstGeom>
            <a:solidFill>
              <a:schemeClr val="accent4"/>
            </a:solidFill>
            <a:ln w="12700">
              <a:miter lim="400000"/>
            </a:ln>
          </p:spPr>
          <p:txBody>
            <a:bodyPr lIns="0" tIns="0" rIns="0" bIns="0" anchor="ctr"/>
            <a:lstStyle/>
            <a:p>
              <a:pPr algn="ctr" defTabSz="825500" eaLnBrk="1" fontAlgn="auto">
                <a:spcBef>
                  <a:spcPts val="0"/>
                </a:spcBef>
                <a:spcAft>
                  <a:spcPts val="0"/>
                </a:spcAft>
                <a:defRPr/>
              </a:pPr>
              <a:endParaRPr lang="en-US" sz="3200" b="1" kern="0">
                <a:solidFill>
                  <a:srgbClr val="FFFFFF"/>
                </a:solidFill>
                <a:latin typeface="Montserrat" panose="00000500000000000000" pitchFamily="2" charset="0"/>
              </a:endParaRPr>
            </a:p>
          </p:txBody>
        </p:sp>
        <p:sp>
          <p:nvSpPr>
            <p:cNvPr id="7" name="Rectangle 6">
              <a:extLst>
                <a:ext uri="{FF2B5EF4-FFF2-40B4-BE49-F238E27FC236}">
                  <a16:creationId xmlns:a16="http://schemas.microsoft.com/office/drawing/2014/main" id="{D6EF451D-507F-6C09-B2D3-156F7911883A}"/>
                </a:ext>
              </a:extLst>
            </p:cNvPr>
            <p:cNvSpPr/>
            <p:nvPr userDrawn="1"/>
          </p:nvSpPr>
          <p:spPr>
            <a:xfrm>
              <a:off x="18762912" y="5874329"/>
              <a:ext cx="3898832" cy="5834322"/>
            </a:xfrm>
            <a:prstGeom prst="rect">
              <a:avLst/>
            </a:prstGeom>
            <a:solidFill>
              <a:schemeClr val="accent4"/>
            </a:solidFill>
            <a:ln w="12700">
              <a:miter lim="400000"/>
            </a:ln>
          </p:spPr>
          <p:txBody>
            <a:bodyPr lIns="0" tIns="0" rIns="0" bIns="0" anchor="ctr"/>
            <a:lstStyle/>
            <a:p>
              <a:pPr algn="ctr" defTabSz="825500" eaLnBrk="1" fontAlgn="auto">
                <a:spcBef>
                  <a:spcPts val="0"/>
                </a:spcBef>
                <a:spcAft>
                  <a:spcPts val="0"/>
                </a:spcAft>
                <a:defRPr/>
              </a:pPr>
              <a:endParaRPr lang="en-US" sz="3200" b="1" kern="0">
                <a:solidFill>
                  <a:srgbClr val="FFFFFF"/>
                </a:solidFill>
                <a:latin typeface="Montserrat" panose="00000500000000000000" pitchFamily="2" charset="0"/>
              </a:endParaRPr>
            </a:p>
          </p:txBody>
        </p:sp>
      </p:grpSp>
      <p:cxnSp>
        <p:nvCxnSpPr>
          <p:cNvPr id="8" name="Straight Connector 7">
            <a:extLst>
              <a:ext uri="{FF2B5EF4-FFF2-40B4-BE49-F238E27FC236}">
                <a16:creationId xmlns:a16="http://schemas.microsoft.com/office/drawing/2014/main" id="{291C68BA-B572-0A50-7D06-D384D11F3FF4}"/>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7B6F4C7B-356F-1F57-0976-2375E219B77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a:extLst>
              <a:ext uri="{FF2B5EF4-FFF2-40B4-BE49-F238E27FC236}">
                <a16:creationId xmlns:a16="http://schemas.microsoft.com/office/drawing/2014/main" id="{B7AE71FA-A94C-F865-EB67-F2464B0E9304}"/>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13" name="Google Shape;17;p4"/>
          <p:cNvSpPr txBox="1">
            <a:spLocks noGrp="1"/>
          </p:cNvSpPr>
          <p:nvPr>
            <p:ph type="title"/>
          </p:nvPr>
        </p:nvSpPr>
        <p:spPr>
          <a:xfrm>
            <a:off x="1307458" y="973330"/>
            <a:ext cx="21802645"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14" name="Google Shape;18;p4"/>
          <p:cNvSpPr txBox="1">
            <a:spLocks noGrp="1"/>
          </p:cNvSpPr>
          <p:nvPr>
            <p:ph type="body" idx="1"/>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rgbClr val="1B2127"/>
                </a:solidFill>
                <a:latin typeface="+mn-lt"/>
              </a:defRPr>
            </a:lvl1pPr>
          </a:lstStyle>
          <a:p>
            <a:pPr lvl="0"/>
            <a:r>
              <a:rPr lang="fr-FR"/>
              <a:t>Cliquez pour modifier les styles du texte du masque</a:t>
            </a:r>
          </a:p>
        </p:txBody>
      </p:sp>
      <p:sp>
        <p:nvSpPr>
          <p:cNvPr id="16" name="Picture Placeholder 2"/>
          <p:cNvSpPr>
            <a:spLocks noGrp="1"/>
          </p:cNvSpPr>
          <p:nvPr>
            <p:ph type="pic" sz="quarter" idx="12"/>
          </p:nvPr>
        </p:nvSpPr>
        <p:spPr>
          <a:xfrm>
            <a:off x="1906944" y="3573679"/>
            <a:ext cx="3482375" cy="3482375"/>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18" name="Picture Placeholder 2"/>
          <p:cNvSpPr>
            <a:spLocks noGrp="1"/>
          </p:cNvSpPr>
          <p:nvPr>
            <p:ph type="pic" sz="quarter" idx="13"/>
          </p:nvPr>
        </p:nvSpPr>
        <p:spPr>
          <a:xfrm>
            <a:off x="7613586" y="3573679"/>
            <a:ext cx="3482375" cy="3482375"/>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20" name="Picture Placeholder 2"/>
          <p:cNvSpPr>
            <a:spLocks noGrp="1"/>
          </p:cNvSpPr>
          <p:nvPr>
            <p:ph type="pic" sz="quarter" idx="14"/>
          </p:nvPr>
        </p:nvSpPr>
        <p:spPr>
          <a:xfrm>
            <a:off x="13277138" y="3573679"/>
            <a:ext cx="3482375" cy="3482375"/>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22" name="Picture Placeholder 2"/>
          <p:cNvSpPr>
            <a:spLocks noGrp="1"/>
          </p:cNvSpPr>
          <p:nvPr>
            <p:ph type="pic" sz="quarter" idx="15"/>
          </p:nvPr>
        </p:nvSpPr>
        <p:spPr>
          <a:xfrm>
            <a:off x="19026871" y="3573679"/>
            <a:ext cx="3482375" cy="3482375"/>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11" name="Slide Number Placeholder 2">
            <a:extLst>
              <a:ext uri="{FF2B5EF4-FFF2-40B4-BE49-F238E27FC236}">
                <a16:creationId xmlns:a16="http://schemas.microsoft.com/office/drawing/2014/main" id="{E2363A00-CD9A-B6AB-7F99-F35392DF26C0}"/>
              </a:ext>
            </a:extLst>
          </p:cNvPr>
          <p:cNvSpPr>
            <a:spLocks noGrp="1"/>
          </p:cNvSpPr>
          <p:nvPr>
            <p:ph type="sldNum" idx="16"/>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419447BD-00EB-A34C-B49C-E31E5CCED91B}" type="slidenum">
              <a:rPr lang="en-US"/>
              <a:pPr>
                <a:defRPr/>
              </a:pPr>
              <a:t>‹#›</a:t>
            </a:fld>
            <a:endParaRPr lang="en-US"/>
          </a:p>
        </p:txBody>
      </p:sp>
    </p:spTree>
    <p:extLst>
      <p:ext uri="{BB962C8B-B14F-4D97-AF65-F5344CB8AC3E}">
        <p14:creationId xmlns:p14="http://schemas.microsoft.com/office/powerpoint/2010/main" val="11507348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B4474306-FF75-EEAF-CC00-00FB1786CFF2}"/>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7E75DEE0-5D9C-2F70-93F9-76915B5E1F3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898E2126-4481-5491-5042-845D0AD4FB1B}"/>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39" name="Google Shape;17;p4"/>
          <p:cNvSpPr txBox="1">
            <a:spLocks noGrp="1"/>
          </p:cNvSpPr>
          <p:nvPr>
            <p:ph type="title"/>
          </p:nvPr>
        </p:nvSpPr>
        <p:spPr>
          <a:xfrm>
            <a:off x="1307458" y="973330"/>
            <a:ext cx="21802645"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rgbClr val="1B2127"/>
                </a:solidFill>
                <a:latin typeface="+mn-lt"/>
              </a:defRPr>
            </a:lvl1pPr>
          </a:lstStyle>
          <a:p>
            <a:pPr lvl="0"/>
            <a:r>
              <a:rPr lang="fr-FR"/>
              <a:t>Cliquez pour modifier les styles du texte du masque</a:t>
            </a:r>
          </a:p>
        </p:txBody>
      </p:sp>
      <p:sp>
        <p:nvSpPr>
          <p:cNvPr id="5" name="Slide Number Placeholder 2">
            <a:extLst>
              <a:ext uri="{FF2B5EF4-FFF2-40B4-BE49-F238E27FC236}">
                <a16:creationId xmlns:a16="http://schemas.microsoft.com/office/drawing/2014/main" id="{DA288FC8-DD9A-2007-3DE6-0E7242B8853A}"/>
              </a:ext>
            </a:extLst>
          </p:cNvPr>
          <p:cNvSpPr>
            <a:spLocks noGrp="1"/>
          </p:cNvSpPr>
          <p:nvPr>
            <p:ph type="sldNum" idx="10"/>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27726803-D141-B44B-BF4A-A56E78662E67}" type="slidenum">
              <a:rPr lang="en-US"/>
              <a:pPr>
                <a:defRPr/>
              </a:pPr>
              <a:t>‹#›</a:t>
            </a:fld>
            <a:endParaRPr lang="en-US"/>
          </a:p>
        </p:txBody>
      </p:sp>
    </p:spTree>
    <p:extLst>
      <p:ext uri="{BB962C8B-B14F-4D97-AF65-F5344CB8AC3E}">
        <p14:creationId xmlns:p14="http://schemas.microsoft.com/office/powerpoint/2010/main" val="2140889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Subtitle Dark">
    <p:bg>
      <p:bgPr>
        <a:solidFill>
          <a:schemeClr val="tx2"/>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A19FD424-2D6D-B8D0-CE7E-46D7D9677D97}"/>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903E3783-2894-A156-B8C7-02E3502D788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0FAA2936-8591-2975-2DF7-1A77C2C67A1C}"/>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9" name="Google Shape;17;p4"/>
          <p:cNvSpPr txBox="1">
            <a:spLocks noGrp="1"/>
          </p:cNvSpPr>
          <p:nvPr>
            <p:ph type="title"/>
          </p:nvPr>
        </p:nvSpPr>
        <p:spPr>
          <a:xfrm>
            <a:off x="1307458" y="973330"/>
            <a:ext cx="21830355" cy="886397"/>
          </a:xfrm>
          <a:prstGeom prst="rect">
            <a:avLst/>
          </a:prstGeom>
        </p:spPr>
        <p:txBody>
          <a:bodyPr wrap="square" lIns="0" tIns="0" rIns="0" bIns="0" anchor="ctr" anchorCtr="0">
            <a:spAutoFit/>
          </a:bodyPr>
          <a:lstStyle>
            <a:lvl1pPr>
              <a:defRPr sz="6400" b="1">
                <a:solidFill>
                  <a:schemeClr val="bg1"/>
                </a:solidFill>
                <a:latin typeface="Ubuntu" panose="020B0504030602030204" pitchFamily="34" charset="0"/>
                <a:ea typeface="+mn-ea"/>
                <a:cs typeface="+mn-cs"/>
              </a:defRPr>
            </a:lvl1pPr>
          </a:lstStyle>
          <a:p>
            <a:pPr lvl="0"/>
            <a:r>
              <a:rPr lang="fr-FR"/>
              <a:t>Modifiez le style du titre</a:t>
            </a:r>
            <a:endParaRPr/>
          </a:p>
        </p:txBody>
      </p:sp>
      <p:sp>
        <p:nvSpPr>
          <p:cNvPr id="11" name="Google Shape;18;p4"/>
          <p:cNvSpPr txBox="1">
            <a:spLocks noGrp="1"/>
          </p:cNvSpPr>
          <p:nvPr>
            <p:ph type="body" idx="13"/>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chemeClr val="bg1"/>
                </a:solidFill>
                <a:latin typeface="+mn-lt"/>
              </a:defRPr>
            </a:lvl1pPr>
          </a:lstStyle>
          <a:p>
            <a:pPr lvl="0"/>
            <a:r>
              <a:rPr lang="fr-FR"/>
              <a:t>Cliquez pour modifier les styles du texte du masque</a:t>
            </a:r>
          </a:p>
        </p:txBody>
      </p:sp>
      <p:sp>
        <p:nvSpPr>
          <p:cNvPr id="5" name="Slide Number Placeholder 2">
            <a:extLst>
              <a:ext uri="{FF2B5EF4-FFF2-40B4-BE49-F238E27FC236}">
                <a16:creationId xmlns:a16="http://schemas.microsoft.com/office/drawing/2014/main" id="{98972B1C-F632-DC41-32C7-9AF21F0825AE}"/>
              </a:ext>
            </a:extLst>
          </p:cNvPr>
          <p:cNvSpPr>
            <a:spLocks noGrp="1"/>
          </p:cNvSpPr>
          <p:nvPr>
            <p:ph type="sldNum" idx="14"/>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D80CE881-98C3-514F-967F-A62BBF6B7C14}" type="slidenum">
              <a:rPr lang="en-US"/>
              <a:pPr>
                <a:defRPr/>
              </a:pPr>
              <a:t>‹#›</a:t>
            </a:fld>
            <a:endParaRPr lang="en-US"/>
          </a:p>
        </p:txBody>
      </p:sp>
    </p:spTree>
    <p:extLst>
      <p:ext uri="{BB962C8B-B14F-4D97-AF65-F5344CB8AC3E}">
        <p14:creationId xmlns:p14="http://schemas.microsoft.com/office/powerpoint/2010/main" val="3915442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Upper Image">
    <p:spTree>
      <p:nvGrpSpPr>
        <p:cNvPr id="1" name=""/>
        <p:cNvGrpSpPr/>
        <p:nvPr/>
      </p:nvGrpSpPr>
      <p:grpSpPr>
        <a:xfrm>
          <a:off x="0" y="0"/>
          <a:ext cx="0" cy="0"/>
          <a:chOff x="0" y="0"/>
          <a:chExt cx="0" cy="0"/>
        </a:xfrm>
      </p:grpSpPr>
      <p:sp>
        <p:nvSpPr>
          <p:cNvPr id="8" name="Picture Placeholder 2"/>
          <p:cNvSpPr>
            <a:spLocks noGrp="1"/>
          </p:cNvSpPr>
          <p:nvPr>
            <p:ph type="pic" sz="quarter" idx="12"/>
          </p:nvPr>
        </p:nvSpPr>
        <p:spPr>
          <a:xfrm>
            <a:off x="0" y="0"/>
            <a:ext cx="24384000" cy="6567053"/>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2" name="Slide Number Placeholder 2">
            <a:extLst>
              <a:ext uri="{FF2B5EF4-FFF2-40B4-BE49-F238E27FC236}">
                <a16:creationId xmlns:a16="http://schemas.microsoft.com/office/drawing/2014/main" id="{088A3109-0757-36B4-FE00-31A9D386DFDD}"/>
              </a:ext>
            </a:extLst>
          </p:cNvPr>
          <p:cNvSpPr>
            <a:spLocks noGrp="1"/>
          </p:cNvSpPr>
          <p:nvPr>
            <p:ph type="sldNum" idx="13"/>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D606735D-85B4-A440-821F-8C591E94D99B}" type="slidenum">
              <a:rPr lang="en-US"/>
              <a:pPr>
                <a:defRPr/>
              </a:pPr>
              <a:t>‹#›</a:t>
            </a:fld>
            <a:endParaRPr lang="en-US"/>
          </a:p>
        </p:txBody>
      </p:sp>
    </p:spTree>
    <p:extLst>
      <p:ext uri="{BB962C8B-B14F-4D97-AF65-F5344CB8AC3E}">
        <p14:creationId xmlns:p14="http://schemas.microsoft.com/office/powerpoint/2010/main" val="23468396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raph Back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CC41CC-1086-B39A-6481-79F19BD2F3CE}"/>
              </a:ext>
            </a:extLst>
          </p:cNvPr>
          <p:cNvSpPr/>
          <p:nvPr userDrawn="1"/>
        </p:nvSpPr>
        <p:spPr>
          <a:xfrm>
            <a:off x="0" y="0"/>
            <a:ext cx="4044950" cy="137334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 name="Straight Connector 2">
            <a:extLst>
              <a:ext uri="{FF2B5EF4-FFF2-40B4-BE49-F238E27FC236}">
                <a16:creationId xmlns:a16="http://schemas.microsoft.com/office/drawing/2014/main" id="{2251E6C7-FBA9-3C6C-BC83-AA2C84905C56}"/>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3E60C9B4-822A-A3F9-9ABA-6603EB0813C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A9EB1CA1-10D0-4538-84CA-558D33F8F9EE}"/>
              </a:ext>
            </a:extLst>
          </p:cNvPr>
          <p:cNvSpPr/>
          <p:nvPr userDrawn="1"/>
        </p:nvSpPr>
        <p:spPr>
          <a:xfrm>
            <a:off x="-7938" y="9791700"/>
            <a:ext cx="24391938" cy="29495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2">
            <a:extLst>
              <a:ext uri="{FF2B5EF4-FFF2-40B4-BE49-F238E27FC236}">
                <a16:creationId xmlns:a16="http://schemas.microsoft.com/office/drawing/2014/main" id="{DB9468F2-E5EC-F36B-E61E-6F0C7DEE53E2}"/>
              </a:ext>
            </a:extLst>
          </p:cNvPr>
          <p:cNvSpPr>
            <a:spLocks noGrp="1"/>
          </p:cNvSpPr>
          <p:nvPr>
            <p:ph type="sldNum" idx="10"/>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F75978E5-2DC1-FA42-9A4B-3C0967242848}" type="slidenum">
              <a:rPr lang="en-US"/>
              <a:pPr>
                <a:defRPr/>
              </a:pPr>
              <a:t>‹#›</a:t>
            </a:fld>
            <a:endParaRPr lang="en-US"/>
          </a:p>
        </p:txBody>
      </p:sp>
    </p:spTree>
    <p:extLst>
      <p:ext uri="{BB962C8B-B14F-4D97-AF65-F5344CB8AC3E}">
        <p14:creationId xmlns:p14="http://schemas.microsoft.com/office/powerpoint/2010/main" val="1076500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End Slide A">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E295B5DC-9DA8-20AF-33A0-F471C57843FD}"/>
              </a:ext>
            </a:extLst>
          </p:cNvPr>
          <p:cNvSpPr/>
          <p:nvPr userDrawn="1"/>
        </p:nvSpPr>
        <p:spPr>
          <a:xfrm flipH="1">
            <a:off x="0" y="0"/>
            <a:ext cx="18642013" cy="13747750"/>
          </a:xfrm>
          <a:custGeom>
            <a:avLst/>
            <a:gdLst>
              <a:gd name="connsiteX0" fmla="*/ 2201928 w 2201927"/>
              <a:gd name="connsiteY0" fmla="*/ 1623729 h 1623728"/>
              <a:gd name="connsiteX1" fmla="*/ 0 w 2201927"/>
              <a:gd name="connsiteY1" fmla="*/ 1623729 h 1623728"/>
              <a:gd name="connsiteX2" fmla="*/ 552236 w 2201927"/>
              <a:gd name="connsiteY2" fmla="*/ 0 h 1623728"/>
              <a:gd name="connsiteX3" fmla="*/ 2201928 w 2201927"/>
              <a:gd name="connsiteY3" fmla="*/ 0 h 1623728"/>
            </a:gdLst>
            <a:ahLst/>
            <a:cxnLst>
              <a:cxn ang="0">
                <a:pos x="connsiteX0" y="connsiteY0"/>
              </a:cxn>
              <a:cxn ang="0">
                <a:pos x="connsiteX1" y="connsiteY1"/>
              </a:cxn>
              <a:cxn ang="0">
                <a:pos x="connsiteX2" y="connsiteY2"/>
              </a:cxn>
              <a:cxn ang="0">
                <a:pos x="connsiteX3" y="connsiteY3"/>
              </a:cxn>
            </a:cxnLst>
            <a:rect l="l" t="t" r="r" b="b"/>
            <a:pathLst>
              <a:path w="2201927" h="1623728">
                <a:moveTo>
                  <a:pt x="2201928" y="1623729"/>
                </a:moveTo>
                <a:lnTo>
                  <a:pt x="0" y="1623729"/>
                </a:lnTo>
                <a:lnTo>
                  <a:pt x="552236" y="0"/>
                </a:lnTo>
                <a:lnTo>
                  <a:pt x="2201928" y="0"/>
                </a:lnTo>
                <a:close/>
              </a:path>
            </a:pathLst>
          </a:custGeom>
          <a:solidFill>
            <a:schemeClr val="accent4"/>
          </a:solidFill>
          <a:ln w="3508" cap="flat">
            <a:noFill/>
            <a:prstDash val="solid"/>
            <a:miter/>
          </a:ln>
        </p:spPr>
        <p:txBody>
          <a:bodyPr anchor="ctr"/>
          <a:lstStyle/>
          <a:p>
            <a:pPr eaLnBrk="1" fontAlgn="auto" hangingPunct="1">
              <a:spcBef>
                <a:spcPts val="0"/>
              </a:spcBef>
              <a:spcAft>
                <a:spcPts val="0"/>
              </a:spcAft>
              <a:defRPr/>
            </a:pPr>
            <a:endParaRPr lang="en-US">
              <a:latin typeface="+mn-lt"/>
            </a:endParaRPr>
          </a:p>
        </p:txBody>
      </p:sp>
      <p:sp>
        <p:nvSpPr>
          <p:cNvPr id="3" name="Freeform: Shape 2">
            <a:extLst>
              <a:ext uri="{FF2B5EF4-FFF2-40B4-BE49-F238E27FC236}">
                <a16:creationId xmlns:a16="http://schemas.microsoft.com/office/drawing/2014/main" id="{3916A1F9-9CDA-4599-E282-1E2E61C400A5}"/>
              </a:ext>
            </a:extLst>
          </p:cNvPr>
          <p:cNvSpPr>
            <a:spLocks/>
          </p:cNvSpPr>
          <p:nvPr userDrawn="1"/>
        </p:nvSpPr>
        <p:spPr bwMode="auto">
          <a:xfrm flipH="1">
            <a:off x="8926513" y="692150"/>
            <a:ext cx="14757400" cy="12425363"/>
          </a:xfrm>
          <a:custGeom>
            <a:avLst/>
            <a:gdLst>
              <a:gd name="T0" fmla="*/ 2147483646 w 1743017"/>
              <a:gd name="T1" fmla="*/ 2147483646 h 1467601"/>
              <a:gd name="T2" fmla="*/ 0 w 1743017"/>
              <a:gd name="T3" fmla="*/ 2147483646 h 1467601"/>
              <a:gd name="T4" fmla="*/ 0 w 1743017"/>
              <a:gd name="T5" fmla="*/ 0 h 1467601"/>
              <a:gd name="T6" fmla="*/ 2147483646 w 1743017"/>
              <a:gd name="T7" fmla="*/ 0 h 146760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3017" h="1467601">
                <a:moveTo>
                  <a:pt x="1271477" y="1467601"/>
                </a:moveTo>
                <a:lnTo>
                  <a:pt x="0" y="1467601"/>
                </a:lnTo>
                <a:lnTo>
                  <a:pt x="0" y="0"/>
                </a:lnTo>
                <a:lnTo>
                  <a:pt x="1743017" y="0"/>
                </a:lnTo>
                <a:lnTo>
                  <a:pt x="1271477" y="1467601"/>
                </a:lnTo>
                <a:close/>
              </a:path>
            </a:pathLst>
          </a:custGeom>
          <a:solidFill>
            <a:schemeClr val="accent1"/>
          </a:solidFill>
          <a:ln>
            <a:noFill/>
          </a:ln>
          <a:extLst>
            <a:ext uri="{91240B29-F687-4F45-9708-019B960494DF}">
              <a14:hiddenLine xmlns:a14="http://schemas.microsoft.com/office/drawing/2010/main" w="3508" cap="flat">
                <a:solidFill>
                  <a:srgbClr val="000000"/>
                </a:solidFill>
                <a:prstDash val="solid"/>
                <a:miter lim="800000"/>
                <a:headEnd/>
                <a:tailEnd/>
              </a14:hiddenLine>
            </a:ext>
          </a:extLst>
        </p:spPr>
        <p:txBody>
          <a:bodyPr anchor="ctr"/>
          <a:lstStyle/>
          <a:p>
            <a:endParaRPr lang="en-FR"/>
          </a:p>
        </p:txBody>
      </p:sp>
      <p:sp>
        <p:nvSpPr>
          <p:cNvPr id="4" name="Freeform: Shape 3">
            <a:extLst>
              <a:ext uri="{FF2B5EF4-FFF2-40B4-BE49-F238E27FC236}">
                <a16:creationId xmlns:a16="http://schemas.microsoft.com/office/drawing/2014/main" id="{339EDF52-0BEB-6FEA-818B-DEF8C966DDE8}"/>
              </a:ext>
            </a:extLst>
          </p:cNvPr>
          <p:cNvSpPr/>
          <p:nvPr userDrawn="1"/>
        </p:nvSpPr>
        <p:spPr>
          <a:xfrm flipH="1">
            <a:off x="10020300" y="1517650"/>
            <a:ext cx="13144500" cy="5281613"/>
          </a:xfrm>
          <a:custGeom>
            <a:avLst/>
            <a:gdLst>
              <a:gd name="connsiteX0" fmla="*/ 13144619 w 13144619"/>
              <a:gd name="connsiteY0" fmla="*/ 0 h 5282951"/>
              <a:gd name="connsiteX1" fmla="*/ 4672976 w 13144619"/>
              <a:gd name="connsiteY1" fmla="*/ 0 h 5282951"/>
              <a:gd name="connsiteX2" fmla="*/ 4672976 w 13144619"/>
              <a:gd name="connsiteY2" fmla="*/ 1 h 5282951"/>
              <a:gd name="connsiteX3" fmla="*/ 0 w 13144619"/>
              <a:gd name="connsiteY3" fmla="*/ 1 h 5282951"/>
              <a:gd name="connsiteX4" fmla="*/ 0 w 13144619"/>
              <a:gd name="connsiteY4" fmla="*/ 5282951 h 5282951"/>
              <a:gd name="connsiteX5" fmla="*/ 2357164 w 13144619"/>
              <a:gd name="connsiteY5" fmla="*/ 5282951 h 5282951"/>
              <a:gd name="connsiteX6" fmla="*/ 6223044 w 13144619"/>
              <a:gd name="connsiteY6" fmla="*/ 5282951 h 5282951"/>
              <a:gd name="connsiteX7" fmla="*/ 11447207 w 13144619"/>
              <a:gd name="connsiteY7" fmla="*/ 5282951 h 528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44619" h="5282951">
                <a:moveTo>
                  <a:pt x="13144619" y="0"/>
                </a:moveTo>
                <a:lnTo>
                  <a:pt x="4672976" y="0"/>
                </a:lnTo>
                <a:lnTo>
                  <a:pt x="4672976" y="1"/>
                </a:lnTo>
                <a:lnTo>
                  <a:pt x="0" y="1"/>
                </a:lnTo>
                <a:lnTo>
                  <a:pt x="0" y="5282951"/>
                </a:lnTo>
                <a:lnTo>
                  <a:pt x="2357164" y="5282951"/>
                </a:lnTo>
                <a:lnTo>
                  <a:pt x="6223044" y="5282951"/>
                </a:lnTo>
                <a:lnTo>
                  <a:pt x="11447207" y="5282951"/>
                </a:lnTo>
                <a:close/>
              </a:path>
            </a:pathLst>
          </a:custGeom>
          <a:solidFill>
            <a:schemeClr val="bg1"/>
          </a:solidFill>
          <a:ln>
            <a:noFill/>
          </a:ln>
          <a:effectLst>
            <a:outerShdw blurRad="50800" dist="38100" dir="2700000" algn="tl" rotWithShape="0">
              <a:schemeClr val="accent1">
                <a:lumMod val="10000"/>
                <a:lumOff val="9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7200">
              <a:latin typeface="+mj-lt"/>
            </a:endParaRPr>
          </a:p>
        </p:txBody>
      </p:sp>
      <p:sp>
        <p:nvSpPr>
          <p:cNvPr id="7" name="Picture Placeholder 8"/>
          <p:cNvSpPr>
            <a:spLocks noGrp="1"/>
          </p:cNvSpPr>
          <p:nvPr>
            <p:ph type="pic" sz="quarter" idx="16"/>
          </p:nvPr>
        </p:nvSpPr>
        <p:spPr>
          <a:xfrm>
            <a:off x="11874039" y="2472082"/>
            <a:ext cx="3373200" cy="3373200"/>
          </a:xfrm>
          <a:prstGeom prst="ellipse">
            <a:avLst/>
          </a:prstGeom>
          <a:pattFill prst="pct10">
            <a:fgClr>
              <a:schemeClr val="tx2"/>
            </a:fgClr>
            <a:bgClr>
              <a:schemeClr val="bg1"/>
            </a:bgClr>
          </a:pattFill>
          <a:ln>
            <a:solidFill>
              <a:schemeClr val="bg1">
                <a:lumMod val="75000"/>
              </a:schemeClr>
            </a:solidFill>
          </a:ln>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Tree>
    <p:extLst>
      <p:ext uri="{BB962C8B-B14F-4D97-AF65-F5344CB8AC3E}">
        <p14:creationId xmlns:p14="http://schemas.microsoft.com/office/powerpoint/2010/main" val="13015355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E7F8FD11-F86D-3C52-135D-041D31D9CFF3}"/>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ED838E67-7A32-0363-BFC0-BD63CD0A608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2">
            <a:extLst>
              <a:ext uri="{FF2B5EF4-FFF2-40B4-BE49-F238E27FC236}">
                <a16:creationId xmlns:a16="http://schemas.microsoft.com/office/drawing/2014/main" id="{175D77B1-0874-B9E4-128C-7CB136AD78C8}"/>
              </a:ext>
            </a:extLst>
          </p:cNvPr>
          <p:cNvSpPr>
            <a:spLocks noGrp="1"/>
          </p:cNvSpPr>
          <p:nvPr>
            <p:ph type="sldNum" idx="10"/>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B979A1C8-432E-824E-A58C-9A2AC1BC9153}" type="slidenum">
              <a:rPr lang="en-US"/>
              <a:pPr>
                <a:defRPr/>
              </a:pPr>
              <a:t>‹#›</a:t>
            </a:fld>
            <a:endParaRPr lang="en-US"/>
          </a:p>
        </p:txBody>
      </p:sp>
    </p:spTree>
    <p:extLst>
      <p:ext uri="{BB962C8B-B14F-4D97-AF65-F5344CB8AC3E}">
        <p14:creationId xmlns:p14="http://schemas.microsoft.com/office/powerpoint/2010/main" val="2351033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ark Blank w Footer">
    <p:bg>
      <p:bgPr>
        <a:solidFill>
          <a:schemeClr val="tx2"/>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5530BC2-C89F-61D2-CF80-82441D458022}"/>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88DC0A99-1EEA-9A36-9DCA-846D3729F62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2">
            <a:extLst>
              <a:ext uri="{FF2B5EF4-FFF2-40B4-BE49-F238E27FC236}">
                <a16:creationId xmlns:a16="http://schemas.microsoft.com/office/drawing/2014/main" id="{8025FE7C-2454-6D5F-A5A7-15706CB7AC17}"/>
              </a:ext>
            </a:extLst>
          </p:cNvPr>
          <p:cNvSpPr>
            <a:spLocks noGrp="1"/>
          </p:cNvSpPr>
          <p:nvPr>
            <p:ph type="sldNum" idx="10"/>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1CCDC882-7B81-6A4B-B800-221DE79EDC14}" type="slidenum">
              <a:rPr lang="en-US"/>
              <a:pPr>
                <a:defRPr/>
              </a:pPr>
              <a:t>‹#›</a:t>
            </a:fld>
            <a:endParaRPr lang="en-US"/>
          </a:p>
        </p:txBody>
      </p:sp>
    </p:spTree>
    <p:extLst>
      <p:ext uri="{BB962C8B-B14F-4D97-AF65-F5344CB8AC3E}">
        <p14:creationId xmlns:p14="http://schemas.microsoft.com/office/powerpoint/2010/main" val="35436948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Right Image Dark">
    <p:bg>
      <p:bgPr>
        <a:solidFill>
          <a:schemeClr val="tx2"/>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B9D7CCD7-3501-1DE0-BE45-63078E6B2F61}"/>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13469322-60E0-0F04-B2D1-C8377737F92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BFB4B437-6074-E894-3183-E4D626470B95}"/>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12" name="Picture Placeholder 2"/>
          <p:cNvSpPr>
            <a:spLocks noGrp="1"/>
          </p:cNvSpPr>
          <p:nvPr>
            <p:ph type="pic" sz="quarter" idx="12"/>
          </p:nvPr>
        </p:nvSpPr>
        <p:spPr>
          <a:xfrm>
            <a:off x="12192000" y="0"/>
            <a:ext cx="12192000" cy="13716000"/>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9" name="Google Shape;17;p4"/>
          <p:cNvSpPr txBox="1">
            <a:spLocks noGrp="1"/>
          </p:cNvSpPr>
          <p:nvPr>
            <p:ph type="title"/>
          </p:nvPr>
        </p:nvSpPr>
        <p:spPr>
          <a:xfrm>
            <a:off x="1307458" y="973330"/>
            <a:ext cx="10358069" cy="886397"/>
          </a:xfrm>
          <a:prstGeom prst="rect">
            <a:avLst/>
          </a:prstGeom>
        </p:spPr>
        <p:txBody>
          <a:bodyPr wrap="square" lIns="0" tIns="0" rIns="0" bIns="0" anchor="ctr" anchorCtr="0">
            <a:spAutoFit/>
          </a:bodyPr>
          <a:lstStyle>
            <a:lvl1pPr>
              <a:defRPr sz="6400" b="1">
                <a:solidFill>
                  <a:schemeClr val="bg1"/>
                </a:solidFill>
                <a:latin typeface="Ubuntu" panose="020B0504030602030204" pitchFamily="34" charset="0"/>
                <a:ea typeface="+mn-ea"/>
                <a:cs typeface="+mn-cs"/>
              </a:defRPr>
            </a:lvl1pPr>
          </a:lstStyle>
          <a:p>
            <a:pPr lvl="0"/>
            <a:r>
              <a:rPr lang="fr-FR"/>
              <a:t>Modifiez le style du titre</a:t>
            </a:r>
            <a:endParaRPr/>
          </a:p>
        </p:txBody>
      </p:sp>
      <p:sp>
        <p:nvSpPr>
          <p:cNvPr id="11" name="Google Shape;18;p4"/>
          <p:cNvSpPr txBox="1">
            <a:spLocks noGrp="1"/>
          </p:cNvSpPr>
          <p:nvPr>
            <p:ph type="body" idx="13"/>
          </p:nvPr>
        </p:nvSpPr>
        <p:spPr>
          <a:xfrm>
            <a:off x="1335168" y="2007333"/>
            <a:ext cx="10344921" cy="387798"/>
          </a:xfrm>
          <a:prstGeom prst="rect">
            <a:avLst/>
          </a:prstGeom>
        </p:spPr>
        <p:txBody>
          <a:bodyPr wrap="square" lIns="0" tIns="0" rIns="0" bIns="0" anchor="t" anchorCtr="0">
            <a:spAutoFit/>
          </a:bodyPr>
          <a:lstStyle>
            <a:lvl1pPr marL="0" indent="0">
              <a:buNone/>
              <a:defRPr sz="2800" b="0">
                <a:solidFill>
                  <a:schemeClr val="bg1"/>
                </a:solidFill>
                <a:latin typeface="+mn-lt"/>
              </a:defRPr>
            </a:lvl1pPr>
          </a:lstStyle>
          <a:p>
            <a:pPr lvl="0"/>
            <a:r>
              <a:rPr lang="fr-FR"/>
              <a:t>Cliquez pour modifier les styles du texte du masque</a:t>
            </a:r>
          </a:p>
        </p:txBody>
      </p:sp>
      <p:sp>
        <p:nvSpPr>
          <p:cNvPr id="5" name="Slide Number Placeholder 2">
            <a:extLst>
              <a:ext uri="{FF2B5EF4-FFF2-40B4-BE49-F238E27FC236}">
                <a16:creationId xmlns:a16="http://schemas.microsoft.com/office/drawing/2014/main" id="{45D35700-9866-6857-9B80-A3A255135A31}"/>
              </a:ext>
            </a:extLst>
          </p:cNvPr>
          <p:cNvSpPr>
            <a:spLocks noGrp="1"/>
          </p:cNvSpPr>
          <p:nvPr>
            <p:ph type="sldNum" idx="14"/>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95705EE9-F597-E743-9B70-6381A3603F95}" type="slidenum">
              <a:rPr lang="en-US"/>
              <a:pPr>
                <a:defRPr/>
              </a:pPr>
              <a:t>‹#›</a:t>
            </a:fld>
            <a:endParaRPr lang="en-US"/>
          </a:p>
        </p:txBody>
      </p:sp>
    </p:spTree>
    <p:extLst>
      <p:ext uri="{BB962C8B-B14F-4D97-AF65-F5344CB8AC3E}">
        <p14:creationId xmlns:p14="http://schemas.microsoft.com/office/powerpoint/2010/main" val="23197113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mall Upper Imag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EA15D369-03CA-A4D4-B052-A2B29CE16834}"/>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6F80AA26-0B68-44A9-EAF4-BAF1C9CD28C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icture Placeholder 2"/>
          <p:cNvSpPr>
            <a:spLocks noGrp="1"/>
          </p:cNvSpPr>
          <p:nvPr>
            <p:ph type="pic" sz="quarter" idx="12"/>
          </p:nvPr>
        </p:nvSpPr>
        <p:spPr>
          <a:xfrm>
            <a:off x="0" y="0"/>
            <a:ext cx="24384000" cy="6567053"/>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9" name="Google Shape;17;p4"/>
          <p:cNvSpPr txBox="1">
            <a:spLocks noGrp="1"/>
          </p:cNvSpPr>
          <p:nvPr>
            <p:ph type="title"/>
          </p:nvPr>
        </p:nvSpPr>
        <p:spPr>
          <a:xfrm>
            <a:off x="1307458" y="973330"/>
            <a:ext cx="21830355" cy="886397"/>
          </a:xfrm>
          <a:prstGeom prst="rect">
            <a:avLst/>
          </a:prstGeom>
        </p:spPr>
        <p:txBody>
          <a:bodyPr wrap="square" lIns="0" tIns="0" rIns="0" bIns="0" anchor="ctr" anchorCtr="0">
            <a:spAutoFit/>
          </a:bodyPr>
          <a:lstStyle>
            <a:lvl1pPr>
              <a:defRPr sz="6400" b="1">
                <a:solidFill>
                  <a:schemeClr val="bg1"/>
                </a:solidFill>
                <a:latin typeface="Ubuntu" panose="020B0504030602030204" pitchFamily="34" charset="0"/>
                <a:ea typeface="+mn-ea"/>
                <a:cs typeface="+mn-cs"/>
              </a:defRPr>
            </a:lvl1pPr>
          </a:lstStyle>
          <a:p>
            <a:pPr lvl="0"/>
            <a:r>
              <a:rPr lang="fr-FR"/>
              <a:t>Modifiez le style du titre</a:t>
            </a:r>
            <a:endParaRPr/>
          </a:p>
        </p:txBody>
      </p:sp>
      <p:sp>
        <p:nvSpPr>
          <p:cNvPr id="11" name="Google Shape;18;p4"/>
          <p:cNvSpPr txBox="1">
            <a:spLocks noGrp="1"/>
          </p:cNvSpPr>
          <p:nvPr>
            <p:ph type="body" idx="13"/>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chemeClr val="bg1"/>
                </a:solidFill>
                <a:latin typeface="+mn-lt"/>
              </a:defRPr>
            </a:lvl1pPr>
          </a:lstStyle>
          <a:p>
            <a:pPr lvl="0"/>
            <a:r>
              <a:rPr lang="fr-FR"/>
              <a:t>Cliquez pour modifier les styles du texte du masque</a:t>
            </a:r>
          </a:p>
        </p:txBody>
      </p:sp>
      <p:sp>
        <p:nvSpPr>
          <p:cNvPr id="4" name="Slide Number Placeholder 2">
            <a:extLst>
              <a:ext uri="{FF2B5EF4-FFF2-40B4-BE49-F238E27FC236}">
                <a16:creationId xmlns:a16="http://schemas.microsoft.com/office/drawing/2014/main" id="{7DD67908-6429-22D6-7629-DDE6B0B8E8FA}"/>
              </a:ext>
            </a:extLst>
          </p:cNvPr>
          <p:cNvSpPr>
            <a:spLocks noGrp="1"/>
          </p:cNvSpPr>
          <p:nvPr>
            <p:ph type="sldNum" idx="14"/>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608C340F-5817-C541-B920-2CA6B619B293}" type="slidenum">
              <a:rPr lang="en-US"/>
              <a:pPr>
                <a:defRPr/>
              </a:pPr>
              <a:t>‹#›</a:t>
            </a:fld>
            <a:endParaRPr lang="en-US"/>
          </a:p>
        </p:txBody>
      </p:sp>
    </p:spTree>
    <p:extLst>
      <p:ext uri="{BB962C8B-B14F-4D97-AF65-F5344CB8AC3E}">
        <p14:creationId xmlns:p14="http://schemas.microsoft.com/office/powerpoint/2010/main" val="6339946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eft Dark">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1087C24-34A9-A3BC-8CC2-91F6B6D555C6}"/>
              </a:ext>
            </a:extLst>
          </p:cNvPr>
          <p:cNvSpPr/>
          <p:nvPr userDrawn="1"/>
        </p:nvSpPr>
        <p:spPr>
          <a:xfrm>
            <a:off x="10474325" y="0"/>
            <a:ext cx="13909675"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 name="Straight Connector 2">
            <a:extLst>
              <a:ext uri="{FF2B5EF4-FFF2-40B4-BE49-F238E27FC236}">
                <a16:creationId xmlns:a16="http://schemas.microsoft.com/office/drawing/2014/main" id="{DC0E2F86-8156-4255-0551-B998BCCA9D11}"/>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5BADFB66-E761-306C-4D55-A8ABCD600CB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2">
            <a:extLst>
              <a:ext uri="{FF2B5EF4-FFF2-40B4-BE49-F238E27FC236}">
                <a16:creationId xmlns:a16="http://schemas.microsoft.com/office/drawing/2014/main" id="{1F224332-001F-F23A-6BCD-7501102CD760}"/>
              </a:ext>
            </a:extLst>
          </p:cNvPr>
          <p:cNvSpPr>
            <a:spLocks noGrp="1"/>
          </p:cNvSpPr>
          <p:nvPr>
            <p:ph type="sldNum" idx="10"/>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E29CA047-EFFA-AC4B-920B-42B76EF0EEC4}" type="slidenum">
              <a:rPr lang="en-US"/>
              <a:pPr>
                <a:defRPr/>
              </a:pPr>
              <a:t>‹#›</a:t>
            </a:fld>
            <a:endParaRPr lang="en-US"/>
          </a:p>
        </p:txBody>
      </p:sp>
    </p:spTree>
    <p:extLst>
      <p:ext uri="{BB962C8B-B14F-4D97-AF65-F5344CB8AC3E}">
        <p14:creationId xmlns:p14="http://schemas.microsoft.com/office/powerpoint/2010/main" val="8186903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Upper Right Imag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979A0CC1-0A68-E989-8092-37590922FC96}"/>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B3A7DEB0-A50A-827C-C284-15410CB1B40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icture Placeholder 2"/>
          <p:cNvSpPr>
            <a:spLocks noGrp="1"/>
          </p:cNvSpPr>
          <p:nvPr>
            <p:ph type="pic" sz="quarter" idx="12"/>
          </p:nvPr>
        </p:nvSpPr>
        <p:spPr>
          <a:xfrm>
            <a:off x="9726950" y="0"/>
            <a:ext cx="14175691" cy="6172200"/>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4" name="Slide Number Placeholder 2">
            <a:extLst>
              <a:ext uri="{FF2B5EF4-FFF2-40B4-BE49-F238E27FC236}">
                <a16:creationId xmlns:a16="http://schemas.microsoft.com/office/drawing/2014/main" id="{657DCF6D-2FB6-134C-29A0-824C1AF00A77}"/>
              </a:ext>
            </a:extLst>
          </p:cNvPr>
          <p:cNvSpPr>
            <a:spLocks noGrp="1"/>
          </p:cNvSpPr>
          <p:nvPr>
            <p:ph type="sldNum" idx="13"/>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38FB9EB2-8691-6845-A970-0A2FC65A1965}" type="slidenum">
              <a:rPr lang="en-US"/>
              <a:pPr>
                <a:defRPr/>
              </a:pPr>
              <a:t>‹#›</a:t>
            </a:fld>
            <a:endParaRPr lang="en-US"/>
          </a:p>
        </p:txBody>
      </p:sp>
    </p:spTree>
    <p:extLst>
      <p:ext uri="{BB962C8B-B14F-4D97-AF65-F5344CB8AC3E}">
        <p14:creationId xmlns:p14="http://schemas.microsoft.com/office/powerpoint/2010/main" val="30059160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ockup 1">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920EDB-3BAF-0543-3157-1E4424066651}"/>
              </a:ext>
            </a:extLst>
          </p:cNvPr>
          <p:cNvSpPr/>
          <p:nvPr userDrawn="1"/>
        </p:nvSpPr>
        <p:spPr>
          <a:xfrm>
            <a:off x="0" y="9401175"/>
            <a:ext cx="24384000" cy="3162300"/>
          </a:xfrm>
          <a:prstGeom prst="rect">
            <a:avLst/>
          </a:prstGeom>
          <a:solidFill>
            <a:schemeClr val="accent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 name="Straight Connector 2">
            <a:extLst>
              <a:ext uri="{FF2B5EF4-FFF2-40B4-BE49-F238E27FC236}">
                <a16:creationId xmlns:a16="http://schemas.microsoft.com/office/drawing/2014/main" id="{F37D2E75-D466-BED8-C903-51EE1D26AAE6}"/>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753CEEA1-ECFF-EF14-9AF2-6389A75549E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a:extLst>
              <a:ext uri="{FF2B5EF4-FFF2-40B4-BE49-F238E27FC236}">
                <a16:creationId xmlns:a16="http://schemas.microsoft.com/office/drawing/2014/main" id="{4444BE0D-0E80-8D82-67E9-F0B2048F5BCA}"/>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grpSp>
        <p:nvGrpSpPr>
          <p:cNvPr id="6" name="Rectangle: Top Corners Rounded 5">
            <a:extLst>
              <a:ext uri="{FF2B5EF4-FFF2-40B4-BE49-F238E27FC236}">
                <a16:creationId xmlns:a16="http://schemas.microsoft.com/office/drawing/2014/main" id="{256CB30E-77CC-4B54-4BA2-0F57DB6DEBC1}"/>
              </a:ext>
            </a:extLst>
          </p:cNvPr>
          <p:cNvGrpSpPr>
            <a:grpSpLocks/>
          </p:cNvGrpSpPr>
          <p:nvPr userDrawn="1"/>
        </p:nvGrpSpPr>
        <p:grpSpPr bwMode="auto">
          <a:xfrm>
            <a:off x="10756900" y="11430000"/>
            <a:ext cx="12560300" cy="2514600"/>
            <a:chOff x="6776" y="7200"/>
            <a:chExt cx="7912" cy="1584"/>
          </a:xfrm>
        </p:grpSpPr>
        <p:pic>
          <p:nvPicPr>
            <p:cNvPr id="7" name="Rectangle: Top Corners Rounded 5">
              <a:extLst>
                <a:ext uri="{FF2B5EF4-FFF2-40B4-BE49-F238E27FC236}">
                  <a16:creationId xmlns:a16="http://schemas.microsoft.com/office/drawing/2014/main" id="{8ED85A98-D7EF-5B55-23A3-65B017810DF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6" y="7200"/>
              <a:ext cx="7912" cy="1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7">
              <a:extLst>
                <a:ext uri="{FF2B5EF4-FFF2-40B4-BE49-F238E27FC236}">
                  <a16:creationId xmlns:a16="http://schemas.microsoft.com/office/drawing/2014/main" id="{7AA0544D-5BA6-0DB2-ABEB-B5869E839546}"/>
                </a:ext>
              </a:extLst>
            </p:cNvPr>
            <p:cNvSpPr txBox="1">
              <a:spLocks noChangeArrowheads="1"/>
            </p:cNvSpPr>
            <p:nvPr/>
          </p:nvSpPr>
          <p:spPr bwMode="auto">
            <a:xfrm>
              <a:off x="6978" y="7400"/>
              <a:ext cx="7510" cy="1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nchor="ctr"/>
            <a:lstStyle/>
            <a:p>
              <a:pPr algn="ctr" eaLnBrk="1" hangingPunct="1"/>
              <a:endParaRPr lang="ko-KR" altLang="en-US" sz="4800">
                <a:solidFill>
                  <a:srgbClr val="FFFFFF"/>
                </a:solidFill>
                <a:ea typeface="굴림" panose="020B0600000101010101" pitchFamily="34" charset="-127"/>
              </a:endParaRPr>
            </a:p>
          </p:txBody>
        </p:sp>
      </p:grpSp>
      <p:pic>
        <p:nvPicPr>
          <p:cNvPr id="10" name="Picture 6">
            <a:extLst>
              <a:ext uri="{FF2B5EF4-FFF2-40B4-BE49-F238E27FC236}">
                <a16:creationId xmlns:a16="http://schemas.microsoft.com/office/drawing/2014/main" id="{8A1B47D8-CBF8-C333-4BED-AE85E79202E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624763" y="4165600"/>
            <a:ext cx="18453100" cy="1005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Google Shape;17;p4"/>
          <p:cNvSpPr txBox="1">
            <a:spLocks noGrp="1"/>
          </p:cNvSpPr>
          <p:nvPr>
            <p:ph type="title"/>
          </p:nvPr>
        </p:nvSpPr>
        <p:spPr>
          <a:xfrm>
            <a:off x="1307458" y="973330"/>
            <a:ext cx="21830355" cy="886397"/>
          </a:xfrm>
          <a:prstGeom prst="rect">
            <a:avLst/>
          </a:prstGeom>
        </p:spPr>
        <p:txBody>
          <a:bodyPr wrap="square" lIns="0" tIns="0" rIns="0" bIns="0" anchor="ctr" anchorCtr="0">
            <a:spAutoFit/>
          </a:bodyPr>
          <a:lstStyle>
            <a:lvl1pPr>
              <a:defRPr sz="6400" b="1">
                <a:solidFill>
                  <a:schemeClr val="bg1"/>
                </a:solidFill>
                <a:latin typeface="Ubuntu" panose="020B0504030602030204" pitchFamily="34" charset="0"/>
                <a:ea typeface="+mn-ea"/>
                <a:cs typeface="+mn-cs"/>
              </a:defRPr>
            </a:lvl1pPr>
          </a:lstStyle>
          <a:p>
            <a:pPr lvl="0"/>
            <a:r>
              <a:rPr lang="fr-FR"/>
              <a:t>Modifiez le style du titre</a:t>
            </a:r>
            <a:endParaRPr/>
          </a:p>
        </p:txBody>
      </p:sp>
      <p:sp>
        <p:nvSpPr>
          <p:cNvPr id="11" name="Google Shape;18;p4"/>
          <p:cNvSpPr txBox="1">
            <a:spLocks noGrp="1"/>
          </p:cNvSpPr>
          <p:nvPr>
            <p:ph type="body" idx="13"/>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chemeClr val="bg1"/>
                </a:solidFill>
                <a:latin typeface="+mn-lt"/>
              </a:defRPr>
            </a:lvl1pPr>
          </a:lstStyle>
          <a:p>
            <a:pPr lvl="0"/>
            <a:r>
              <a:rPr lang="fr-FR"/>
              <a:t>Cliquez pour modifier les styles du texte du masque</a:t>
            </a:r>
          </a:p>
        </p:txBody>
      </p:sp>
      <p:sp>
        <p:nvSpPr>
          <p:cNvPr id="15" name="Picture Placeholder 16"/>
          <p:cNvSpPr>
            <a:spLocks noGrp="1" noChangeAspect="1"/>
          </p:cNvSpPr>
          <p:nvPr>
            <p:ph type="pic" sz="quarter" idx="14"/>
          </p:nvPr>
        </p:nvSpPr>
        <p:spPr>
          <a:xfrm>
            <a:off x="15013195" y="5803817"/>
            <a:ext cx="9144000" cy="5730240"/>
          </a:xfrm>
          <a:custGeom>
            <a:avLst/>
            <a:gdLst>
              <a:gd name="connsiteX0" fmla="*/ 0 w 4364182"/>
              <a:gd name="connsiteY0" fmla="*/ 0 h 4523530"/>
              <a:gd name="connsiteX1" fmla="*/ 4364182 w 4364182"/>
              <a:gd name="connsiteY1" fmla="*/ 0 h 4523530"/>
              <a:gd name="connsiteX2" fmla="*/ 4364182 w 4364182"/>
              <a:gd name="connsiteY2" fmla="*/ 4523530 h 4523530"/>
              <a:gd name="connsiteX3" fmla="*/ 0 w 4364182"/>
              <a:gd name="connsiteY3" fmla="*/ 4523530 h 4523530"/>
            </a:gdLst>
            <a:ahLst/>
            <a:cxnLst>
              <a:cxn ang="0">
                <a:pos x="connsiteX0" y="connsiteY0"/>
              </a:cxn>
              <a:cxn ang="0">
                <a:pos x="connsiteX1" y="connsiteY1"/>
              </a:cxn>
              <a:cxn ang="0">
                <a:pos x="connsiteX2" y="connsiteY2"/>
              </a:cxn>
              <a:cxn ang="0">
                <a:pos x="connsiteX3" y="connsiteY3"/>
              </a:cxn>
            </a:cxnLst>
            <a:rect l="l" t="t" r="r" b="b"/>
            <a:pathLst>
              <a:path w="4364182" h="4523530">
                <a:moveTo>
                  <a:pt x="0" y="0"/>
                </a:moveTo>
                <a:lnTo>
                  <a:pt x="4364182" y="0"/>
                </a:lnTo>
                <a:lnTo>
                  <a:pt x="4364182" y="4523530"/>
                </a:lnTo>
                <a:lnTo>
                  <a:pt x="0" y="4523530"/>
                </a:lnTo>
                <a:close/>
              </a:path>
            </a:pathLst>
          </a:custGeom>
          <a:solidFill>
            <a:srgbClr val="696767"/>
          </a:solidFill>
          <a:effectLst>
            <a:softEdge rad="19050"/>
          </a:effectLst>
          <a:scene3d>
            <a:camera prst="perspectiveRelaxed" fov="1200000">
              <a:rot lat="20760000" lon="2760000" rev="20964000"/>
            </a:camera>
            <a:lightRig rig="soft" dir="t">
              <a:rot lat="0" lon="0" rev="4218000"/>
            </a:lightRig>
          </a:scene3d>
        </p:spPr>
        <p:txBody>
          <a:bodyPr wrap="square" tIns="822960">
            <a:noAutofit/>
          </a:bodyPr>
          <a:lstStyle>
            <a:lvl1pPr marL="0" indent="0" algn="ctr">
              <a:buNone/>
              <a:defRPr sz="2667">
                <a:solidFill>
                  <a:schemeClr val="bg1"/>
                </a:solidFill>
                <a:latin typeface="Montserrat" panose="00000500000000000000" pitchFamily="50" charset="0"/>
              </a:defRPr>
            </a:lvl1pPr>
          </a:lstStyle>
          <a:p>
            <a:pPr lvl="0"/>
            <a:r>
              <a:rPr lang="fr-FR" altLang="ko-KR" noProof="0"/>
              <a:t>Cliquez sur l'icône pour ajouter une image</a:t>
            </a:r>
            <a:endParaRPr lang="ko-KR" altLang="en-US" noProof="0"/>
          </a:p>
        </p:txBody>
      </p:sp>
      <p:sp>
        <p:nvSpPr>
          <p:cNvPr id="12" name="Slide Number Placeholder 2">
            <a:extLst>
              <a:ext uri="{FF2B5EF4-FFF2-40B4-BE49-F238E27FC236}">
                <a16:creationId xmlns:a16="http://schemas.microsoft.com/office/drawing/2014/main" id="{3A410ED8-D989-3601-04F7-6E628B031A7D}"/>
              </a:ext>
            </a:extLst>
          </p:cNvPr>
          <p:cNvSpPr>
            <a:spLocks noGrp="1"/>
          </p:cNvSpPr>
          <p:nvPr>
            <p:ph type="sldNum" idx="15"/>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2F795862-A158-6B4E-8EB8-8D38F16ADD7D}" type="slidenum">
              <a:rPr lang="en-US"/>
              <a:pPr>
                <a:defRPr/>
              </a:pPr>
              <a:t>‹#›</a:t>
            </a:fld>
            <a:endParaRPr lang="en-US"/>
          </a:p>
        </p:txBody>
      </p:sp>
    </p:spTree>
    <p:extLst>
      <p:ext uri="{BB962C8B-B14F-4D97-AF65-F5344CB8AC3E}">
        <p14:creationId xmlns:p14="http://schemas.microsoft.com/office/powerpoint/2010/main" val="19868024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ockup 2">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257224-10C8-3B31-FB8D-EF596D958969}"/>
              </a:ext>
            </a:extLst>
          </p:cNvPr>
          <p:cNvSpPr/>
          <p:nvPr userDrawn="1"/>
        </p:nvSpPr>
        <p:spPr>
          <a:xfrm>
            <a:off x="0" y="10725150"/>
            <a:ext cx="24384000" cy="1838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 name="Straight Connector 2">
            <a:extLst>
              <a:ext uri="{FF2B5EF4-FFF2-40B4-BE49-F238E27FC236}">
                <a16:creationId xmlns:a16="http://schemas.microsoft.com/office/drawing/2014/main" id="{45F154F7-965B-1359-92B6-7933D6F607F7}"/>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7E1C0A81-A3D8-61A1-5A06-3A6134DDDD6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a:extLst>
              <a:ext uri="{FF2B5EF4-FFF2-40B4-BE49-F238E27FC236}">
                <a16:creationId xmlns:a16="http://schemas.microsoft.com/office/drawing/2014/main" id="{43AE7F3D-1E97-283C-32E4-45CAFA25821D}"/>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pic>
        <p:nvPicPr>
          <p:cNvPr id="6" name="Picture 5">
            <a:extLst>
              <a:ext uri="{FF2B5EF4-FFF2-40B4-BE49-F238E27FC236}">
                <a16:creationId xmlns:a16="http://schemas.microsoft.com/office/drawing/2014/main" id="{D38FB95B-5403-183A-5E31-4DD29092854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457113" y="2724150"/>
            <a:ext cx="15306675" cy="1012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Google Shape;17;p4"/>
          <p:cNvSpPr txBox="1">
            <a:spLocks noGrp="1"/>
          </p:cNvSpPr>
          <p:nvPr>
            <p:ph type="title"/>
          </p:nvPr>
        </p:nvSpPr>
        <p:spPr>
          <a:xfrm>
            <a:off x="1307458" y="973330"/>
            <a:ext cx="21830355" cy="886397"/>
          </a:xfrm>
          <a:prstGeom prst="rect">
            <a:avLst/>
          </a:prstGeom>
        </p:spPr>
        <p:txBody>
          <a:bodyPr wrap="square" lIns="0" tIns="0" rIns="0" bIns="0" anchor="ctr" anchorCtr="0">
            <a:spAutoFit/>
          </a:bodyPr>
          <a:lstStyle>
            <a:lvl1pPr>
              <a:defRPr sz="6400" b="1">
                <a:solidFill>
                  <a:schemeClr val="bg1"/>
                </a:solidFill>
                <a:latin typeface="Ubuntu" panose="020B0504030602030204" pitchFamily="34" charset="0"/>
                <a:ea typeface="+mn-ea"/>
                <a:cs typeface="+mn-cs"/>
              </a:defRPr>
            </a:lvl1pPr>
          </a:lstStyle>
          <a:p>
            <a:pPr lvl="0"/>
            <a:r>
              <a:rPr lang="fr-FR"/>
              <a:t>Modifiez le style du titre</a:t>
            </a:r>
            <a:endParaRPr/>
          </a:p>
        </p:txBody>
      </p:sp>
      <p:sp>
        <p:nvSpPr>
          <p:cNvPr id="11" name="Google Shape;18;p4"/>
          <p:cNvSpPr txBox="1">
            <a:spLocks noGrp="1"/>
          </p:cNvSpPr>
          <p:nvPr>
            <p:ph type="body" idx="13"/>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chemeClr val="bg1"/>
                </a:solidFill>
                <a:latin typeface="+mn-lt"/>
              </a:defRPr>
            </a:lvl1pPr>
          </a:lstStyle>
          <a:p>
            <a:pPr lvl="0"/>
            <a:r>
              <a:rPr lang="fr-FR"/>
              <a:t>Cliquez pour modifier les styles du texte du masque</a:t>
            </a:r>
          </a:p>
        </p:txBody>
      </p:sp>
      <p:sp>
        <p:nvSpPr>
          <p:cNvPr id="18" name="Picture Placeholder 2"/>
          <p:cNvSpPr>
            <a:spLocks noGrp="1"/>
          </p:cNvSpPr>
          <p:nvPr>
            <p:ph type="pic" sz="quarter" idx="12"/>
          </p:nvPr>
        </p:nvSpPr>
        <p:spPr>
          <a:xfrm>
            <a:off x="14616779" y="4061042"/>
            <a:ext cx="10988781" cy="6867987"/>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7" name="Slide Number Placeholder 2">
            <a:extLst>
              <a:ext uri="{FF2B5EF4-FFF2-40B4-BE49-F238E27FC236}">
                <a16:creationId xmlns:a16="http://schemas.microsoft.com/office/drawing/2014/main" id="{1ED00319-287A-C826-B7C6-D6D9453E8DA2}"/>
              </a:ext>
            </a:extLst>
          </p:cNvPr>
          <p:cNvSpPr>
            <a:spLocks noGrp="1"/>
          </p:cNvSpPr>
          <p:nvPr>
            <p:ph type="sldNum" idx="14"/>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84BCB8D1-A322-F24F-9709-4B512A400B1C}" type="slidenum">
              <a:rPr lang="en-US"/>
              <a:pPr>
                <a:defRPr/>
              </a:pPr>
              <a:t>‹#›</a:t>
            </a:fld>
            <a:endParaRPr lang="en-US"/>
          </a:p>
        </p:txBody>
      </p:sp>
    </p:spTree>
    <p:extLst>
      <p:ext uri="{BB962C8B-B14F-4D97-AF65-F5344CB8AC3E}">
        <p14:creationId xmlns:p14="http://schemas.microsoft.com/office/powerpoint/2010/main" val="238274622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ockup 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D2545D-FAF2-B72D-2F0B-E4115C63D049}"/>
              </a:ext>
            </a:extLst>
          </p:cNvPr>
          <p:cNvSpPr/>
          <p:nvPr userDrawn="1"/>
        </p:nvSpPr>
        <p:spPr>
          <a:xfrm>
            <a:off x="0" y="8824913"/>
            <a:ext cx="24384000" cy="48910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7200"/>
          </a:p>
        </p:txBody>
      </p:sp>
      <p:pic>
        <p:nvPicPr>
          <p:cNvPr id="3" name="Picture 2" descr="iMac.png">
            <a:extLst>
              <a:ext uri="{FF2B5EF4-FFF2-40B4-BE49-F238E27FC236}">
                <a16:creationId xmlns:a16="http://schemas.microsoft.com/office/drawing/2014/main" id="{683683FF-354A-7CA0-1B7C-EEEC3145506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406563" y="2633663"/>
            <a:ext cx="9850437" cy="863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11EE5FA0-2839-9941-5A3E-EE7179C7B3DF}"/>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F5E656A6-CCB9-D596-0C72-72B35AE329D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a:extLst>
              <a:ext uri="{FF2B5EF4-FFF2-40B4-BE49-F238E27FC236}">
                <a16:creationId xmlns:a16="http://schemas.microsoft.com/office/drawing/2014/main" id="{4511A263-535D-CE46-6CAF-55C9D6681114}"/>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39" name="Google Shape;17;p4"/>
          <p:cNvSpPr txBox="1">
            <a:spLocks noGrp="1"/>
          </p:cNvSpPr>
          <p:nvPr>
            <p:ph type="title"/>
          </p:nvPr>
        </p:nvSpPr>
        <p:spPr>
          <a:xfrm>
            <a:off x="1307458" y="973330"/>
            <a:ext cx="21802645"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chemeClr val="tx2"/>
                </a:solidFill>
                <a:latin typeface="+mn-lt"/>
              </a:defRPr>
            </a:lvl1pPr>
          </a:lstStyle>
          <a:p>
            <a:pPr lvl="0"/>
            <a:r>
              <a:rPr lang="fr-FR"/>
              <a:t>Cliquez pour modifier les styles du texte du masque</a:t>
            </a:r>
          </a:p>
        </p:txBody>
      </p:sp>
      <p:sp>
        <p:nvSpPr>
          <p:cNvPr id="9" name="Picture Placeholder 2"/>
          <p:cNvSpPr>
            <a:spLocks noGrp="1"/>
          </p:cNvSpPr>
          <p:nvPr>
            <p:ph type="pic" sz="quarter" idx="12"/>
          </p:nvPr>
        </p:nvSpPr>
        <p:spPr>
          <a:xfrm>
            <a:off x="15711998" y="3876957"/>
            <a:ext cx="7239000" cy="4019549"/>
          </a:xfrm>
          <a:prstGeom prst="rect">
            <a:avLst/>
          </a:prstGeom>
          <a:pattFill prst="pct10">
            <a:fgClr>
              <a:schemeClr val="tx2"/>
            </a:fgClr>
            <a:bgClr>
              <a:schemeClr val="bg1"/>
            </a:bgClr>
          </a:pattFill>
        </p:spPr>
        <p:txBody>
          <a:bodyPr/>
          <a:lstStyle>
            <a:lvl1pPr>
              <a:defRPr sz="4800">
                <a:solidFill>
                  <a:schemeClr val="accent1"/>
                </a:solidFill>
              </a:defRPr>
            </a:lvl1pPr>
          </a:lstStyle>
          <a:p>
            <a:pPr lvl="0"/>
            <a:r>
              <a:rPr lang="fr-FR" noProof="0"/>
              <a:t>Cliquez sur l'icône pour ajouter une image</a:t>
            </a:r>
            <a:endParaRPr lang="en-US" noProof="0"/>
          </a:p>
        </p:txBody>
      </p:sp>
      <p:sp>
        <p:nvSpPr>
          <p:cNvPr id="7" name="Slide Number Placeholder 2">
            <a:extLst>
              <a:ext uri="{FF2B5EF4-FFF2-40B4-BE49-F238E27FC236}">
                <a16:creationId xmlns:a16="http://schemas.microsoft.com/office/drawing/2014/main" id="{60FB240D-48CF-1121-5A17-06520C5619DB}"/>
              </a:ext>
            </a:extLst>
          </p:cNvPr>
          <p:cNvSpPr>
            <a:spLocks noGrp="1"/>
          </p:cNvSpPr>
          <p:nvPr>
            <p:ph type="sldNum" idx="13"/>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1BB73CB6-127A-3344-9EEB-E1D89D1809DD}" type="slidenum">
              <a:rPr lang="en-US"/>
              <a:pPr>
                <a:defRPr/>
              </a:pPr>
              <a:t>‹#›</a:t>
            </a:fld>
            <a:endParaRPr lang="en-US"/>
          </a:p>
        </p:txBody>
      </p:sp>
    </p:spTree>
    <p:extLst>
      <p:ext uri="{BB962C8B-B14F-4D97-AF65-F5344CB8AC3E}">
        <p14:creationId xmlns:p14="http://schemas.microsoft.com/office/powerpoint/2010/main" val="33609861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ockup 4">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F46939-BB22-32E1-6945-29932FC9B27E}"/>
              </a:ext>
            </a:extLst>
          </p:cNvPr>
          <p:cNvSpPr/>
          <p:nvPr userDrawn="1"/>
        </p:nvSpPr>
        <p:spPr>
          <a:xfrm>
            <a:off x="0" y="0"/>
            <a:ext cx="12179300" cy="1371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3" name="Group 2">
            <a:extLst>
              <a:ext uri="{FF2B5EF4-FFF2-40B4-BE49-F238E27FC236}">
                <a16:creationId xmlns:a16="http://schemas.microsoft.com/office/drawing/2014/main" id="{C74C5F7E-5FA5-C3BF-428D-4E55CB16BC5C}"/>
              </a:ext>
            </a:extLst>
          </p:cNvPr>
          <p:cNvGrpSpPr>
            <a:grpSpLocks/>
          </p:cNvGrpSpPr>
          <p:nvPr userDrawn="1"/>
        </p:nvGrpSpPr>
        <p:grpSpPr bwMode="auto">
          <a:xfrm>
            <a:off x="7821613" y="1968500"/>
            <a:ext cx="15757525" cy="1020763"/>
            <a:chOff x="3179886" y="2083564"/>
            <a:chExt cx="5702858" cy="369350"/>
          </a:xfrm>
        </p:grpSpPr>
        <p:sp>
          <p:nvSpPr>
            <p:cNvPr id="4" name="Round Same Side Corner Rectangle 1">
              <a:extLst>
                <a:ext uri="{FF2B5EF4-FFF2-40B4-BE49-F238E27FC236}">
                  <a16:creationId xmlns:a16="http://schemas.microsoft.com/office/drawing/2014/main" id="{902910DA-9D99-26CE-C47A-F8FB642E0B5E}"/>
                </a:ext>
              </a:extLst>
            </p:cNvPr>
            <p:cNvSpPr/>
            <p:nvPr/>
          </p:nvSpPr>
          <p:spPr>
            <a:xfrm>
              <a:off x="3179886" y="2083564"/>
              <a:ext cx="5702858" cy="369350"/>
            </a:xfrm>
            <a:prstGeom prst="round2SameRect">
              <a:avLst>
                <a:gd name="adj1" fmla="val 14928"/>
                <a:gd name="adj2" fmla="val 0"/>
              </a:avLst>
            </a:prstGeom>
            <a:solidFill>
              <a:schemeClr val="tx2"/>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en-IN" kern="0">
                <a:solidFill>
                  <a:prstClr val="white"/>
                </a:solidFill>
                <a:latin typeface="Calibri" panose="020F0502020204030204"/>
              </a:endParaRPr>
            </a:p>
          </p:txBody>
        </p:sp>
        <p:grpSp>
          <p:nvGrpSpPr>
            <p:cNvPr id="5" name="Group 4">
              <a:extLst>
                <a:ext uri="{FF2B5EF4-FFF2-40B4-BE49-F238E27FC236}">
                  <a16:creationId xmlns:a16="http://schemas.microsoft.com/office/drawing/2014/main" id="{05255A41-1273-CD82-039B-FEDE84CC5205}"/>
                </a:ext>
              </a:extLst>
            </p:cNvPr>
            <p:cNvGrpSpPr>
              <a:grpSpLocks/>
            </p:cNvGrpSpPr>
            <p:nvPr/>
          </p:nvGrpSpPr>
          <p:grpSpPr bwMode="auto">
            <a:xfrm>
              <a:off x="3382010" y="2233949"/>
              <a:ext cx="341854" cy="82531"/>
              <a:chOff x="3382010" y="2233949"/>
              <a:chExt cx="341854" cy="82531"/>
            </a:xfrm>
          </p:grpSpPr>
          <p:sp>
            <p:nvSpPr>
              <p:cNvPr id="6" name="Oval 5">
                <a:extLst>
                  <a:ext uri="{FF2B5EF4-FFF2-40B4-BE49-F238E27FC236}">
                    <a16:creationId xmlns:a16="http://schemas.microsoft.com/office/drawing/2014/main" id="{0C24F250-C800-434C-4316-8F40DA085F2A}"/>
                  </a:ext>
                </a:extLst>
              </p:cNvPr>
              <p:cNvSpPr/>
              <p:nvPr/>
            </p:nvSpPr>
            <p:spPr>
              <a:xfrm>
                <a:off x="3382123" y="2234061"/>
                <a:ext cx="82733" cy="82142"/>
              </a:xfrm>
              <a:prstGeom prst="ellipse">
                <a:avLst/>
              </a:prstGeom>
              <a:solidFill>
                <a:schemeClr val="accent3">
                  <a:lumMod val="60000"/>
                  <a:lumOff val="40000"/>
                </a:schemeClr>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en-IN" kern="0">
                  <a:solidFill>
                    <a:prstClr val="white"/>
                  </a:solidFill>
                  <a:latin typeface="Calibri" panose="020F0502020204030204"/>
                </a:endParaRPr>
              </a:p>
            </p:txBody>
          </p:sp>
          <p:sp>
            <p:nvSpPr>
              <p:cNvPr id="7" name="Oval 6">
                <a:extLst>
                  <a:ext uri="{FF2B5EF4-FFF2-40B4-BE49-F238E27FC236}">
                    <a16:creationId xmlns:a16="http://schemas.microsoft.com/office/drawing/2014/main" id="{5C232586-C34D-49E7-A268-668058D62F72}"/>
                  </a:ext>
                </a:extLst>
              </p:cNvPr>
              <p:cNvSpPr/>
              <p:nvPr/>
            </p:nvSpPr>
            <p:spPr>
              <a:xfrm>
                <a:off x="3511969" y="2234061"/>
                <a:ext cx="82159" cy="82142"/>
              </a:xfrm>
              <a:prstGeom prst="ellipse">
                <a:avLst/>
              </a:prstGeom>
              <a:solidFill>
                <a:schemeClr val="accent3">
                  <a:lumMod val="60000"/>
                  <a:lumOff val="40000"/>
                </a:schemeClr>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en-IN" kern="0">
                  <a:solidFill>
                    <a:prstClr val="white"/>
                  </a:solidFill>
                  <a:latin typeface="Calibri" panose="020F0502020204030204"/>
                </a:endParaRPr>
              </a:p>
            </p:txBody>
          </p:sp>
          <p:sp>
            <p:nvSpPr>
              <p:cNvPr id="8" name="Oval 7">
                <a:extLst>
                  <a:ext uri="{FF2B5EF4-FFF2-40B4-BE49-F238E27FC236}">
                    <a16:creationId xmlns:a16="http://schemas.microsoft.com/office/drawing/2014/main" id="{F1B81F06-C52E-4A40-1576-EC5A0A88BB97}"/>
                  </a:ext>
                </a:extLst>
              </p:cNvPr>
              <p:cNvSpPr/>
              <p:nvPr/>
            </p:nvSpPr>
            <p:spPr>
              <a:xfrm>
                <a:off x="3641240" y="2234061"/>
                <a:ext cx="82733" cy="82142"/>
              </a:xfrm>
              <a:prstGeom prst="ellipse">
                <a:avLst/>
              </a:prstGeom>
              <a:solidFill>
                <a:schemeClr val="accent3"/>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en-IN" kern="0">
                  <a:solidFill>
                    <a:prstClr val="white"/>
                  </a:solidFill>
                  <a:latin typeface="Calibri" panose="020F0502020204030204"/>
                </a:endParaRPr>
              </a:p>
            </p:txBody>
          </p:sp>
        </p:grpSp>
      </p:grpSp>
      <p:cxnSp>
        <p:nvCxnSpPr>
          <p:cNvPr id="9" name="Straight Connector 8">
            <a:extLst>
              <a:ext uri="{FF2B5EF4-FFF2-40B4-BE49-F238E27FC236}">
                <a16:creationId xmlns:a16="http://schemas.microsoft.com/office/drawing/2014/main" id="{61715E67-96A9-E5E7-F4D6-E8F61D64EA42}"/>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88B14342-0BB7-E896-0902-2BAE8B64A1E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a:extLst>
              <a:ext uri="{FF2B5EF4-FFF2-40B4-BE49-F238E27FC236}">
                <a16:creationId xmlns:a16="http://schemas.microsoft.com/office/drawing/2014/main" id="{01E38C70-9639-C7F9-F2A7-5CCF6EAEBFCC}"/>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14" name="Picture Placeholder 8"/>
          <p:cNvSpPr>
            <a:spLocks noGrp="1"/>
          </p:cNvSpPr>
          <p:nvPr>
            <p:ph type="pic" sz="quarter" idx="31"/>
          </p:nvPr>
        </p:nvSpPr>
        <p:spPr>
          <a:xfrm>
            <a:off x="7817660" y="2961067"/>
            <a:ext cx="15757228" cy="8868110"/>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39" name="Google Shape;17;p4"/>
          <p:cNvSpPr txBox="1">
            <a:spLocks noGrp="1"/>
          </p:cNvSpPr>
          <p:nvPr>
            <p:ph type="title"/>
          </p:nvPr>
        </p:nvSpPr>
        <p:spPr>
          <a:xfrm>
            <a:off x="1307458" y="927731"/>
            <a:ext cx="10136397" cy="886397"/>
          </a:xfrm>
          <a:prstGeom prst="rect">
            <a:avLst/>
          </a:prstGeom>
        </p:spPr>
        <p:txBody>
          <a:bodyPr wrap="square" lIns="0" tIns="0" rIns="0" bIns="0" anchor="ctr" anchorCtr="0">
            <a:spAutoFit/>
          </a:bodyPr>
          <a:lstStyle>
            <a:lvl1pPr>
              <a:defRPr sz="6400" b="1">
                <a:solidFill>
                  <a:schemeClr val="accent1"/>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9" y="2007332"/>
            <a:ext cx="6352266" cy="387798"/>
          </a:xfrm>
          <a:prstGeom prst="rect">
            <a:avLst/>
          </a:prstGeom>
        </p:spPr>
        <p:txBody>
          <a:bodyPr wrap="square" lIns="0" tIns="0" rIns="0" bIns="0" anchor="t" anchorCtr="0">
            <a:spAutoFit/>
          </a:bodyPr>
          <a:lstStyle>
            <a:lvl1pPr marL="0" indent="0">
              <a:buNone/>
              <a:defRPr sz="2800" b="0">
                <a:solidFill>
                  <a:schemeClr val="accent1"/>
                </a:solidFill>
                <a:latin typeface="+mn-lt"/>
              </a:defRPr>
            </a:lvl1pPr>
          </a:lstStyle>
          <a:p>
            <a:pPr lvl="0"/>
            <a:r>
              <a:rPr lang="fr-FR"/>
              <a:t>Cliquez pour modifier les styles du texte du masque</a:t>
            </a:r>
          </a:p>
        </p:txBody>
      </p:sp>
      <p:sp>
        <p:nvSpPr>
          <p:cNvPr id="12" name="Slide Number Placeholder 2">
            <a:extLst>
              <a:ext uri="{FF2B5EF4-FFF2-40B4-BE49-F238E27FC236}">
                <a16:creationId xmlns:a16="http://schemas.microsoft.com/office/drawing/2014/main" id="{A0822399-55FD-CAD8-89F7-31EE5048BEE6}"/>
              </a:ext>
            </a:extLst>
          </p:cNvPr>
          <p:cNvSpPr>
            <a:spLocks noGrp="1"/>
          </p:cNvSpPr>
          <p:nvPr>
            <p:ph type="sldNum" idx="32"/>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6E68E681-E619-5E4B-80F8-2F90F8D944CB}" type="slidenum">
              <a:rPr lang="en-US"/>
              <a:pPr>
                <a:defRPr/>
              </a:pPr>
              <a:t>‹#›</a:t>
            </a:fld>
            <a:endParaRPr lang="en-US"/>
          </a:p>
        </p:txBody>
      </p:sp>
    </p:spTree>
    <p:extLst>
      <p:ext uri="{BB962C8B-B14F-4D97-AF65-F5344CB8AC3E}">
        <p14:creationId xmlns:p14="http://schemas.microsoft.com/office/powerpoint/2010/main" val="2899562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Slide B">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99CDF739-9672-91B0-4CDE-CC824CD54083}"/>
              </a:ext>
            </a:extLst>
          </p:cNvPr>
          <p:cNvSpPr>
            <a:spLocks/>
          </p:cNvSpPr>
          <p:nvPr userDrawn="1"/>
        </p:nvSpPr>
        <p:spPr bwMode="auto">
          <a:xfrm>
            <a:off x="0" y="0"/>
            <a:ext cx="24384000" cy="13716000"/>
          </a:xfrm>
          <a:custGeom>
            <a:avLst/>
            <a:gdLst>
              <a:gd name="T0" fmla="*/ 0 w 2868623"/>
              <a:gd name="T1" fmla="*/ 0 h 1613513"/>
              <a:gd name="T2" fmla="*/ 2147483646 w 2868623"/>
              <a:gd name="T3" fmla="*/ 0 h 1613513"/>
              <a:gd name="T4" fmla="*/ 2147483646 w 2868623"/>
              <a:gd name="T5" fmla="*/ 2147483646 h 1613513"/>
              <a:gd name="T6" fmla="*/ 0 w 2868623"/>
              <a:gd name="T7" fmla="*/ 2147483646 h 16135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68623" h="1613513">
                <a:moveTo>
                  <a:pt x="0" y="0"/>
                </a:moveTo>
                <a:lnTo>
                  <a:pt x="2868624" y="0"/>
                </a:lnTo>
                <a:lnTo>
                  <a:pt x="2868624" y="1613514"/>
                </a:lnTo>
                <a:lnTo>
                  <a:pt x="0" y="1613514"/>
                </a:lnTo>
                <a:lnTo>
                  <a:pt x="0" y="0"/>
                </a:lnTo>
                <a:close/>
              </a:path>
            </a:pathLst>
          </a:custGeom>
          <a:solidFill>
            <a:schemeClr val="tx2"/>
          </a:solidFill>
          <a:ln>
            <a:noFill/>
          </a:ln>
          <a:extLst>
            <a:ext uri="{91240B29-F687-4F45-9708-019B960494DF}">
              <a14:hiddenLine xmlns:a14="http://schemas.microsoft.com/office/drawing/2010/main" w="3486" cap="flat">
                <a:solidFill>
                  <a:srgbClr val="000000"/>
                </a:solidFill>
                <a:prstDash val="solid"/>
                <a:miter lim="800000"/>
                <a:headEnd/>
                <a:tailEnd/>
              </a14:hiddenLine>
            </a:ext>
          </a:extLst>
        </p:spPr>
        <p:txBody>
          <a:bodyPr anchor="ctr"/>
          <a:lstStyle/>
          <a:p>
            <a:endParaRPr lang="en-FR"/>
          </a:p>
        </p:txBody>
      </p:sp>
      <p:sp>
        <p:nvSpPr>
          <p:cNvPr id="3" name="Freeform: Shape 2">
            <a:extLst>
              <a:ext uri="{FF2B5EF4-FFF2-40B4-BE49-F238E27FC236}">
                <a16:creationId xmlns:a16="http://schemas.microsoft.com/office/drawing/2014/main" id="{20C58732-2126-ADF6-67BF-DD40A412BFEC}"/>
              </a:ext>
            </a:extLst>
          </p:cNvPr>
          <p:cNvSpPr/>
          <p:nvPr userDrawn="1"/>
        </p:nvSpPr>
        <p:spPr>
          <a:xfrm>
            <a:off x="0" y="10082213"/>
            <a:ext cx="24384000" cy="3635375"/>
          </a:xfrm>
          <a:custGeom>
            <a:avLst/>
            <a:gdLst>
              <a:gd name="connsiteX0" fmla="*/ 0 w 2868623"/>
              <a:gd name="connsiteY0" fmla="*/ 0 h 427783"/>
              <a:gd name="connsiteX1" fmla="*/ 2868624 w 2868623"/>
              <a:gd name="connsiteY1" fmla="*/ 0 h 427783"/>
              <a:gd name="connsiteX2" fmla="*/ 2868624 w 2868623"/>
              <a:gd name="connsiteY2" fmla="*/ 427783 h 427783"/>
              <a:gd name="connsiteX3" fmla="*/ 0 w 2868623"/>
              <a:gd name="connsiteY3" fmla="*/ 427783 h 427783"/>
            </a:gdLst>
            <a:ahLst/>
            <a:cxnLst>
              <a:cxn ang="0">
                <a:pos x="connsiteX0" y="connsiteY0"/>
              </a:cxn>
              <a:cxn ang="0">
                <a:pos x="connsiteX1" y="connsiteY1"/>
              </a:cxn>
              <a:cxn ang="0">
                <a:pos x="connsiteX2" y="connsiteY2"/>
              </a:cxn>
              <a:cxn ang="0">
                <a:pos x="connsiteX3" y="connsiteY3"/>
              </a:cxn>
            </a:cxnLst>
            <a:rect l="l" t="t" r="r" b="b"/>
            <a:pathLst>
              <a:path w="2868623" h="427783">
                <a:moveTo>
                  <a:pt x="0" y="0"/>
                </a:moveTo>
                <a:lnTo>
                  <a:pt x="2868624" y="0"/>
                </a:lnTo>
                <a:lnTo>
                  <a:pt x="2868624" y="427783"/>
                </a:lnTo>
                <a:lnTo>
                  <a:pt x="0" y="427783"/>
                </a:lnTo>
                <a:close/>
              </a:path>
            </a:pathLst>
          </a:custGeom>
          <a:solidFill>
            <a:schemeClr val="accent4"/>
          </a:solidFill>
          <a:ln w="3486" cap="flat">
            <a:noFill/>
            <a:prstDash val="solid"/>
            <a:miter/>
          </a:ln>
        </p:spPr>
        <p:txBody>
          <a:bodyPr anchor="ctr"/>
          <a:lstStyle/>
          <a:p>
            <a:pPr eaLnBrk="1" fontAlgn="auto" hangingPunct="1">
              <a:spcBef>
                <a:spcPts val="0"/>
              </a:spcBef>
              <a:spcAft>
                <a:spcPts val="0"/>
              </a:spcAft>
              <a:defRPr/>
            </a:pPr>
            <a:endParaRPr lang="en-US">
              <a:latin typeface="+mn-lt"/>
            </a:endParaRPr>
          </a:p>
        </p:txBody>
      </p:sp>
      <p:sp>
        <p:nvSpPr>
          <p:cNvPr id="10" name="Picture Placeholder 8"/>
          <p:cNvSpPr>
            <a:spLocks noGrp="1"/>
          </p:cNvSpPr>
          <p:nvPr>
            <p:ph type="pic" sz="quarter" idx="16"/>
          </p:nvPr>
        </p:nvSpPr>
        <p:spPr>
          <a:xfrm>
            <a:off x="2916120" y="2453426"/>
            <a:ext cx="9933778" cy="11294038"/>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Tree>
    <p:extLst>
      <p:ext uri="{BB962C8B-B14F-4D97-AF65-F5344CB8AC3E}">
        <p14:creationId xmlns:p14="http://schemas.microsoft.com/office/powerpoint/2010/main" val="3300957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ockup 5">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C2FF33A-9EA1-4483-3FCD-9FD35EC878A0}"/>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557AF7EC-FA39-20CB-22A2-6C1240B050A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6A816DEE-070B-6680-E014-ADB4C1D553FF}"/>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pic>
        <p:nvPicPr>
          <p:cNvPr id="5" name="Picture 4">
            <a:extLst>
              <a:ext uri="{FF2B5EF4-FFF2-40B4-BE49-F238E27FC236}">
                <a16:creationId xmlns:a16="http://schemas.microsoft.com/office/drawing/2014/main" id="{AC0ED8EE-9C74-111B-2921-69D4FCCBB7B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87213" y="1354138"/>
            <a:ext cx="9879012" cy="137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Google Shape;17;p4"/>
          <p:cNvSpPr txBox="1">
            <a:spLocks noGrp="1"/>
          </p:cNvSpPr>
          <p:nvPr>
            <p:ph type="title"/>
          </p:nvPr>
        </p:nvSpPr>
        <p:spPr>
          <a:xfrm>
            <a:off x="1307458" y="927731"/>
            <a:ext cx="10136397" cy="886397"/>
          </a:xfrm>
          <a:prstGeom prst="rect">
            <a:avLst/>
          </a:prstGeom>
        </p:spPr>
        <p:txBody>
          <a:bodyPr wrap="square" lIns="0" tIns="0" rIns="0" bIns="0" anchor="ctr" anchorCtr="0">
            <a:spAutoFit/>
          </a:bodyPr>
          <a:lstStyle>
            <a:lvl1pPr>
              <a:defRPr sz="6400" b="1">
                <a:solidFill>
                  <a:schemeClr val="accent1"/>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9" y="2007332"/>
            <a:ext cx="6352266" cy="387798"/>
          </a:xfrm>
          <a:prstGeom prst="rect">
            <a:avLst/>
          </a:prstGeom>
        </p:spPr>
        <p:txBody>
          <a:bodyPr wrap="square" lIns="0" tIns="0" rIns="0" bIns="0" anchor="t" anchorCtr="0">
            <a:spAutoFit/>
          </a:bodyPr>
          <a:lstStyle>
            <a:lvl1pPr marL="0" indent="0">
              <a:buNone/>
              <a:defRPr sz="2800" b="0">
                <a:solidFill>
                  <a:schemeClr val="accent1"/>
                </a:solidFill>
                <a:latin typeface="+mn-lt"/>
              </a:defRPr>
            </a:lvl1pPr>
          </a:lstStyle>
          <a:p>
            <a:pPr lvl="0"/>
            <a:r>
              <a:rPr lang="fr-FR"/>
              <a:t>Cliquez pour modifier les styles du texte du masque</a:t>
            </a:r>
          </a:p>
        </p:txBody>
      </p:sp>
      <p:sp>
        <p:nvSpPr>
          <p:cNvPr id="22" name="Picture Placeholder 8"/>
          <p:cNvSpPr>
            <a:spLocks noGrp="1"/>
          </p:cNvSpPr>
          <p:nvPr>
            <p:ph type="pic" sz="quarter" idx="31"/>
          </p:nvPr>
        </p:nvSpPr>
        <p:spPr>
          <a:xfrm>
            <a:off x="12941369" y="2937515"/>
            <a:ext cx="7948946" cy="10583500"/>
          </a:xfrm>
          <a:prstGeom prst="rect">
            <a:avLst/>
          </a:prstGeom>
          <a:pattFill prst="pct20">
            <a:fgClr>
              <a:schemeClr val="accent1"/>
            </a:fgClr>
            <a:bgClr>
              <a:schemeClr val="bg1"/>
            </a:bgClr>
          </a:pattFill>
          <a:ln>
            <a:noFill/>
          </a:ln>
        </p:spPr>
        <p:txBody>
          <a:bodyPr vert="horz" wrap="square" lIns="91440" tIns="45720" rIns="91440" bIns="45720" rtlCol="0" anchor="ctr">
            <a:noAutofit/>
          </a:bodyPr>
          <a:lstStyle>
            <a:lvl1pPr>
              <a:defRPr lang="en-US" sz="2400"/>
            </a:lvl1pPr>
          </a:lstStyle>
          <a:p>
            <a:pPr lvl="0"/>
            <a:r>
              <a:rPr lang="fr-FR" noProof="0"/>
              <a:t>Cliquez sur l'icône pour ajouter une image</a:t>
            </a:r>
            <a:endParaRPr lang="en-US" noProof="0"/>
          </a:p>
        </p:txBody>
      </p:sp>
      <p:sp>
        <p:nvSpPr>
          <p:cNvPr id="6" name="Slide Number Placeholder 2">
            <a:extLst>
              <a:ext uri="{FF2B5EF4-FFF2-40B4-BE49-F238E27FC236}">
                <a16:creationId xmlns:a16="http://schemas.microsoft.com/office/drawing/2014/main" id="{3D1583D2-BDFE-28FB-4F1E-FDA217F49A5A}"/>
              </a:ext>
            </a:extLst>
          </p:cNvPr>
          <p:cNvSpPr>
            <a:spLocks noGrp="1"/>
          </p:cNvSpPr>
          <p:nvPr>
            <p:ph type="sldNum" idx="32"/>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214FC7F9-5A91-E845-BAC2-E19943BC129E}" type="slidenum">
              <a:rPr lang="en-US"/>
              <a:pPr>
                <a:defRPr/>
              </a:pPr>
              <a:t>‹#›</a:t>
            </a:fld>
            <a:endParaRPr lang="en-US"/>
          </a:p>
        </p:txBody>
      </p:sp>
    </p:spTree>
    <p:extLst>
      <p:ext uri="{BB962C8B-B14F-4D97-AF65-F5344CB8AC3E}">
        <p14:creationId xmlns:p14="http://schemas.microsoft.com/office/powerpoint/2010/main" val="233276963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ase Study 1">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244C533-6329-E4F3-761B-CAD6D60EC78F}"/>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87E9F79A-89E2-6B43-8047-137B51EFA35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FF71712C-45BD-F8FE-39B4-3A5AEFBADC85}"/>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39" name="Google Shape;17;p4"/>
          <p:cNvSpPr txBox="1">
            <a:spLocks noGrp="1"/>
          </p:cNvSpPr>
          <p:nvPr>
            <p:ph type="title"/>
          </p:nvPr>
        </p:nvSpPr>
        <p:spPr>
          <a:xfrm>
            <a:off x="1307458" y="973330"/>
            <a:ext cx="9277415"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8" y="2007333"/>
            <a:ext cx="9277415" cy="387798"/>
          </a:xfrm>
          <a:prstGeom prst="rect">
            <a:avLst/>
          </a:prstGeom>
        </p:spPr>
        <p:txBody>
          <a:bodyPr wrap="square" lIns="0" tIns="0" rIns="0" bIns="0" anchor="t" anchorCtr="0">
            <a:spAutoFit/>
          </a:bodyPr>
          <a:lstStyle>
            <a:lvl1pPr marL="0" indent="0">
              <a:buNone/>
              <a:defRPr sz="2800" b="0">
                <a:solidFill>
                  <a:srgbClr val="1B2127"/>
                </a:solidFill>
                <a:latin typeface="+mn-lt"/>
              </a:defRPr>
            </a:lvl1pPr>
          </a:lstStyle>
          <a:p>
            <a:pPr lvl="0"/>
            <a:r>
              <a:rPr lang="fr-FR"/>
              <a:t>Cliquez pour modifier les styles du texte du masque</a:t>
            </a:r>
          </a:p>
        </p:txBody>
      </p:sp>
      <p:sp>
        <p:nvSpPr>
          <p:cNvPr id="8" name="Picture Placeholder 8"/>
          <p:cNvSpPr>
            <a:spLocks noGrp="1"/>
          </p:cNvSpPr>
          <p:nvPr>
            <p:ph type="pic" sz="quarter" idx="16"/>
          </p:nvPr>
        </p:nvSpPr>
        <p:spPr>
          <a:xfrm>
            <a:off x="0" y="5938305"/>
            <a:ext cx="24384000" cy="6919028"/>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5" name="Slide Number Placeholder 2">
            <a:extLst>
              <a:ext uri="{FF2B5EF4-FFF2-40B4-BE49-F238E27FC236}">
                <a16:creationId xmlns:a16="http://schemas.microsoft.com/office/drawing/2014/main" id="{D8E499F2-CCE0-5EBD-DE13-FDF915731105}"/>
              </a:ext>
            </a:extLst>
          </p:cNvPr>
          <p:cNvSpPr>
            <a:spLocks noGrp="1"/>
          </p:cNvSpPr>
          <p:nvPr>
            <p:ph type="sldNum" idx="17"/>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CC3581A8-86DC-344B-BEF8-60BE04EE2B00}" type="slidenum">
              <a:rPr lang="en-US"/>
              <a:pPr>
                <a:defRPr/>
              </a:pPr>
              <a:t>‹#›</a:t>
            </a:fld>
            <a:endParaRPr lang="en-US"/>
          </a:p>
        </p:txBody>
      </p:sp>
    </p:spTree>
    <p:extLst>
      <p:ext uri="{BB962C8B-B14F-4D97-AF65-F5344CB8AC3E}">
        <p14:creationId xmlns:p14="http://schemas.microsoft.com/office/powerpoint/2010/main" val="49888197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ase Study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591951-979E-017A-2F1E-D1C218D3FAF6}"/>
              </a:ext>
            </a:extLst>
          </p:cNvPr>
          <p:cNvSpPr/>
          <p:nvPr userDrawn="1"/>
        </p:nvSpPr>
        <p:spPr>
          <a:xfrm>
            <a:off x="1335088" y="3465513"/>
            <a:ext cx="21802725" cy="8337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 name="Straight Connector 2">
            <a:extLst>
              <a:ext uri="{FF2B5EF4-FFF2-40B4-BE49-F238E27FC236}">
                <a16:creationId xmlns:a16="http://schemas.microsoft.com/office/drawing/2014/main" id="{DBB79841-6FBC-3E29-6D2C-4F5521BCC278}"/>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9480A58C-35EF-4EE9-0EB3-6D8171CC1A7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a:extLst>
              <a:ext uri="{FF2B5EF4-FFF2-40B4-BE49-F238E27FC236}">
                <a16:creationId xmlns:a16="http://schemas.microsoft.com/office/drawing/2014/main" id="{CFE12548-6563-5618-AD2C-4A5BF44B8A8B}"/>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39" name="Google Shape;17;p4"/>
          <p:cNvSpPr txBox="1">
            <a:spLocks noGrp="1"/>
          </p:cNvSpPr>
          <p:nvPr>
            <p:ph type="title"/>
          </p:nvPr>
        </p:nvSpPr>
        <p:spPr>
          <a:xfrm>
            <a:off x="1307458" y="973330"/>
            <a:ext cx="9277415"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8" y="2007333"/>
            <a:ext cx="9277415" cy="387798"/>
          </a:xfrm>
          <a:prstGeom prst="rect">
            <a:avLst/>
          </a:prstGeom>
        </p:spPr>
        <p:txBody>
          <a:bodyPr wrap="square" lIns="0" tIns="0" rIns="0" bIns="0" anchor="t" anchorCtr="0">
            <a:spAutoFit/>
          </a:bodyPr>
          <a:lstStyle>
            <a:lvl1pPr marL="0" indent="0">
              <a:buNone/>
              <a:defRPr sz="2800" b="0">
                <a:solidFill>
                  <a:srgbClr val="1B2127"/>
                </a:solidFill>
                <a:latin typeface="+mn-lt"/>
              </a:defRPr>
            </a:lvl1pPr>
          </a:lstStyle>
          <a:p>
            <a:pPr lvl="0"/>
            <a:r>
              <a:rPr lang="fr-FR"/>
              <a:t>Cliquez pour modifier les styles du texte du masque</a:t>
            </a:r>
          </a:p>
        </p:txBody>
      </p:sp>
      <p:sp>
        <p:nvSpPr>
          <p:cNvPr id="8" name="Picture Placeholder 8"/>
          <p:cNvSpPr>
            <a:spLocks noGrp="1"/>
          </p:cNvSpPr>
          <p:nvPr>
            <p:ph type="pic" sz="quarter" idx="16"/>
          </p:nvPr>
        </p:nvSpPr>
        <p:spPr>
          <a:xfrm>
            <a:off x="1611592" y="3785692"/>
            <a:ext cx="7545866" cy="7696714"/>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6" name="Slide Number Placeholder 2">
            <a:extLst>
              <a:ext uri="{FF2B5EF4-FFF2-40B4-BE49-F238E27FC236}">
                <a16:creationId xmlns:a16="http://schemas.microsoft.com/office/drawing/2014/main" id="{5D1DFDA1-11D2-A3A9-0E54-A7D537170203}"/>
              </a:ext>
            </a:extLst>
          </p:cNvPr>
          <p:cNvSpPr>
            <a:spLocks noGrp="1"/>
          </p:cNvSpPr>
          <p:nvPr>
            <p:ph type="sldNum" idx="17"/>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F63069CF-80F3-AE40-BB23-7AE7735B799A}" type="slidenum">
              <a:rPr lang="en-US"/>
              <a:pPr>
                <a:defRPr/>
              </a:pPr>
              <a:t>‹#›</a:t>
            </a:fld>
            <a:endParaRPr lang="en-US"/>
          </a:p>
        </p:txBody>
      </p:sp>
    </p:spTree>
    <p:extLst>
      <p:ext uri="{BB962C8B-B14F-4D97-AF65-F5344CB8AC3E}">
        <p14:creationId xmlns:p14="http://schemas.microsoft.com/office/powerpoint/2010/main" val="9423132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ase Study 3">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48BEA2E-8580-227D-F1FF-A0C656E5D95B}"/>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E58B52B4-0B79-9FB7-F7A8-685BF26C69D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Picture Placeholder 8"/>
          <p:cNvSpPr>
            <a:spLocks noGrp="1"/>
          </p:cNvSpPr>
          <p:nvPr>
            <p:ph type="pic" sz="quarter" idx="16"/>
          </p:nvPr>
        </p:nvSpPr>
        <p:spPr>
          <a:xfrm>
            <a:off x="0" y="0"/>
            <a:ext cx="24384000" cy="5882639"/>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4" name="Slide Number Placeholder 2">
            <a:extLst>
              <a:ext uri="{FF2B5EF4-FFF2-40B4-BE49-F238E27FC236}">
                <a16:creationId xmlns:a16="http://schemas.microsoft.com/office/drawing/2014/main" id="{1A1A72FA-8F8F-2529-011F-583F040469C9}"/>
              </a:ext>
            </a:extLst>
          </p:cNvPr>
          <p:cNvSpPr>
            <a:spLocks noGrp="1"/>
          </p:cNvSpPr>
          <p:nvPr>
            <p:ph type="sldNum" idx="17"/>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F8EB70DA-7375-C248-98C5-A9A6A2F23B9A}" type="slidenum">
              <a:rPr lang="en-US"/>
              <a:pPr>
                <a:defRPr/>
              </a:pPr>
              <a:t>‹#›</a:t>
            </a:fld>
            <a:endParaRPr lang="en-US"/>
          </a:p>
        </p:txBody>
      </p:sp>
    </p:spTree>
    <p:extLst>
      <p:ext uri="{BB962C8B-B14F-4D97-AF65-F5344CB8AC3E}">
        <p14:creationId xmlns:p14="http://schemas.microsoft.com/office/powerpoint/2010/main" val="39640343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ase Study 4">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94334B-A3C1-4954-D05A-B6941EA69E19}"/>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FB2B2E12-FD58-CF29-B42B-4FC8085536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C77F257D-E8BA-2458-C282-5C0E25C4892E}"/>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5" name="Rectangle 4">
            <a:extLst>
              <a:ext uri="{FF2B5EF4-FFF2-40B4-BE49-F238E27FC236}">
                <a16:creationId xmlns:a16="http://schemas.microsoft.com/office/drawing/2014/main" id="{14E710D5-D3F6-F0F1-E5C0-E777BDC9A664}"/>
              </a:ext>
            </a:extLst>
          </p:cNvPr>
          <p:cNvSpPr/>
          <p:nvPr userDrawn="1"/>
        </p:nvSpPr>
        <p:spPr>
          <a:xfrm>
            <a:off x="14608175" y="0"/>
            <a:ext cx="7548563"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7200"/>
          </a:p>
        </p:txBody>
      </p:sp>
      <p:cxnSp>
        <p:nvCxnSpPr>
          <p:cNvPr id="6" name="Straight Connector 5">
            <a:extLst>
              <a:ext uri="{FF2B5EF4-FFF2-40B4-BE49-F238E27FC236}">
                <a16:creationId xmlns:a16="http://schemas.microsoft.com/office/drawing/2014/main" id="{915477AD-0059-2200-B55C-9F19209617DC}"/>
              </a:ext>
            </a:extLst>
          </p:cNvPr>
          <p:cNvCxnSpPr/>
          <p:nvPr userDrawn="1"/>
        </p:nvCxnSpPr>
        <p:spPr>
          <a:xfrm>
            <a:off x="14606588" y="12904788"/>
            <a:ext cx="755015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sp>
        <p:nvSpPr>
          <p:cNvPr id="11" name="Picture Placeholder 8"/>
          <p:cNvSpPr>
            <a:spLocks noGrp="1"/>
          </p:cNvSpPr>
          <p:nvPr>
            <p:ph type="pic" sz="quarter" idx="16"/>
          </p:nvPr>
        </p:nvSpPr>
        <p:spPr>
          <a:xfrm>
            <a:off x="1307458" y="3048001"/>
            <a:ext cx="12619924" cy="5745480"/>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39" name="Google Shape;17;p4"/>
          <p:cNvSpPr txBox="1">
            <a:spLocks noGrp="1"/>
          </p:cNvSpPr>
          <p:nvPr>
            <p:ph type="title"/>
          </p:nvPr>
        </p:nvSpPr>
        <p:spPr>
          <a:xfrm>
            <a:off x="1307459" y="973330"/>
            <a:ext cx="12619924"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9" y="2007332"/>
            <a:ext cx="12592214" cy="432000"/>
          </a:xfrm>
          <a:prstGeom prst="rect">
            <a:avLst/>
          </a:prstGeom>
        </p:spPr>
        <p:txBody>
          <a:bodyPr wrap="square" lIns="0" tIns="0" rIns="0" bIns="0" anchor="t" anchorCtr="0">
            <a:spAutoFit/>
          </a:bodyPr>
          <a:lstStyle>
            <a:lvl1pPr marL="0" indent="0">
              <a:buNone/>
              <a:defRPr sz="2800" b="0">
                <a:solidFill>
                  <a:srgbClr val="1B2127"/>
                </a:solidFill>
                <a:latin typeface="+mn-lt"/>
              </a:defRPr>
            </a:lvl1pPr>
          </a:lstStyle>
          <a:p>
            <a:pPr lvl="0"/>
            <a:r>
              <a:rPr lang="fr-FR"/>
              <a:t>Cliquez pour modifier les styles du texte du masque</a:t>
            </a:r>
          </a:p>
        </p:txBody>
      </p:sp>
      <p:sp>
        <p:nvSpPr>
          <p:cNvPr id="7" name="Slide Number Placeholder 2">
            <a:extLst>
              <a:ext uri="{FF2B5EF4-FFF2-40B4-BE49-F238E27FC236}">
                <a16:creationId xmlns:a16="http://schemas.microsoft.com/office/drawing/2014/main" id="{D3E2CB15-18B8-B611-6DDE-AD7D8F463216}"/>
              </a:ext>
            </a:extLst>
          </p:cNvPr>
          <p:cNvSpPr>
            <a:spLocks noGrp="1"/>
          </p:cNvSpPr>
          <p:nvPr>
            <p:ph type="sldNum" idx="17"/>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6A179C91-F70F-774E-B53E-0696C2FE35F9}" type="slidenum">
              <a:rPr lang="en-US"/>
              <a:pPr>
                <a:defRPr/>
              </a:pPr>
              <a:t>‹#›</a:t>
            </a:fld>
            <a:endParaRPr lang="en-US"/>
          </a:p>
        </p:txBody>
      </p:sp>
    </p:spTree>
    <p:extLst>
      <p:ext uri="{BB962C8B-B14F-4D97-AF65-F5344CB8AC3E}">
        <p14:creationId xmlns:p14="http://schemas.microsoft.com/office/powerpoint/2010/main" val="19296656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423408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599539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onotUs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E28455-A12F-6190-8596-753B747BD514}"/>
              </a:ext>
            </a:extLst>
          </p:cNvPr>
          <p:cNvSpPr/>
          <p:nvPr userDrawn="1"/>
        </p:nvSpPr>
        <p:spPr>
          <a:xfrm>
            <a:off x="13738225" y="1203325"/>
            <a:ext cx="3260725" cy="2554288"/>
          </a:xfrm>
          <a:prstGeom prst="rect">
            <a:avLst/>
          </a:prstGeom>
          <a:solidFill>
            <a:srgbClr val="F8870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t>#F88706</a:t>
            </a:r>
          </a:p>
        </p:txBody>
      </p:sp>
      <p:sp>
        <p:nvSpPr>
          <p:cNvPr id="3" name="Rectangle 2">
            <a:extLst>
              <a:ext uri="{FF2B5EF4-FFF2-40B4-BE49-F238E27FC236}">
                <a16:creationId xmlns:a16="http://schemas.microsoft.com/office/drawing/2014/main" id="{EB5831EB-444B-663F-501C-A277B2224FB9}"/>
              </a:ext>
            </a:extLst>
          </p:cNvPr>
          <p:cNvSpPr/>
          <p:nvPr userDrawn="1"/>
        </p:nvSpPr>
        <p:spPr>
          <a:xfrm>
            <a:off x="13738225" y="4017963"/>
            <a:ext cx="3260725" cy="2554287"/>
          </a:xfrm>
          <a:prstGeom prst="rect">
            <a:avLst/>
          </a:prstGeom>
          <a:solidFill>
            <a:srgbClr val="F7B3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t>#F7B31E</a:t>
            </a:r>
          </a:p>
        </p:txBody>
      </p:sp>
      <p:sp>
        <p:nvSpPr>
          <p:cNvPr id="4" name="Rectangle 3">
            <a:extLst>
              <a:ext uri="{FF2B5EF4-FFF2-40B4-BE49-F238E27FC236}">
                <a16:creationId xmlns:a16="http://schemas.microsoft.com/office/drawing/2014/main" id="{BD9708A7-E678-CC08-7D5F-C1FA257E9742}"/>
              </a:ext>
            </a:extLst>
          </p:cNvPr>
          <p:cNvSpPr/>
          <p:nvPr userDrawn="1"/>
        </p:nvSpPr>
        <p:spPr>
          <a:xfrm>
            <a:off x="17354550" y="1203325"/>
            <a:ext cx="3260725" cy="2554288"/>
          </a:xfrm>
          <a:prstGeom prst="rect">
            <a:avLst/>
          </a:prstGeom>
          <a:solidFill>
            <a:srgbClr val="1B212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t>#1B2127</a:t>
            </a:r>
          </a:p>
        </p:txBody>
      </p:sp>
      <p:sp>
        <p:nvSpPr>
          <p:cNvPr id="5" name="Rectangle 4">
            <a:extLst>
              <a:ext uri="{FF2B5EF4-FFF2-40B4-BE49-F238E27FC236}">
                <a16:creationId xmlns:a16="http://schemas.microsoft.com/office/drawing/2014/main" id="{C67A74F8-D62A-DAAB-B167-2E21F77F1B9C}"/>
              </a:ext>
            </a:extLst>
          </p:cNvPr>
          <p:cNvSpPr/>
          <p:nvPr userDrawn="1"/>
        </p:nvSpPr>
        <p:spPr>
          <a:xfrm>
            <a:off x="17354550" y="4017963"/>
            <a:ext cx="3260725" cy="2554287"/>
          </a:xfrm>
          <a:prstGeom prst="rect">
            <a:avLst/>
          </a:prstGeom>
          <a:solidFill>
            <a:srgbClr val="117BE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t>117BED</a:t>
            </a:r>
          </a:p>
        </p:txBody>
      </p:sp>
      <p:sp>
        <p:nvSpPr>
          <p:cNvPr id="6" name="Rectangle 5">
            <a:extLst>
              <a:ext uri="{FF2B5EF4-FFF2-40B4-BE49-F238E27FC236}">
                <a16:creationId xmlns:a16="http://schemas.microsoft.com/office/drawing/2014/main" id="{8443B3CD-6BAF-4C1C-7347-3B2ABA245852}"/>
              </a:ext>
            </a:extLst>
          </p:cNvPr>
          <p:cNvSpPr/>
          <p:nvPr userDrawn="1"/>
        </p:nvSpPr>
        <p:spPr>
          <a:xfrm>
            <a:off x="10001250" y="1203325"/>
            <a:ext cx="3259138" cy="2554288"/>
          </a:xfrm>
          <a:prstGeom prst="rect">
            <a:avLst/>
          </a:prstGeom>
          <a:solidFill>
            <a:srgbClr val="2996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t>#2996FF</a:t>
            </a:r>
          </a:p>
        </p:txBody>
      </p:sp>
      <p:sp>
        <p:nvSpPr>
          <p:cNvPr id="7" name="Rectangle 6">
            <a:extLst>
              <a:ext uri="{FF2B5EF4-FFF2-40B4-BE49-F238E27FC236}">
                <a16:creationId xmlns:a16="http://schemas.microsoft.com/office/drawing/2014/main" id="{5015F516-87A5-8B13-4888-9EB3EACB6ED3}"/>
              </a:ext>
            </a:extLst>
          </p:cNvPr>
          <p:cNvSpPr/>
          <p:nvPr userDrawn="1"/>
        </p:nvSpPr>
        <p:spPr>
          <a:xfrm>
            <a:off x="10001250" y="4017963"/>
            <a:ext cx="3259138" cy="2554287"/>
          </a:xfrm>
          <a:prstGeom prst="rect">
            <a:avLst/>
          </a:prstGeom>
          <a:solidFill>
            <a:srgbClr val="53CB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t>#53CBFF</a:t>
            </a:r>
          </a:p>
        </p:txBody>
      </p:sp>
    </p:spTree>
    <p:extLst>
      <p:ext uri="{BB962C8B-B14F-4D97-AF65-F5344CB8AC3E}">
        <p14:creationId xmlns:p14="http://schemas.microsoft.com/office/powerpoint/2010/main" val="488410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BE"/>
          </a:p>
        </p:txBody>
      </p:sp>
      <p:sp>
        <p:nvSpPr>
          <p:cNvPr id="3" name="Espace réservé de la date 2">
            <a:extLst>
              <a:ext uri="{FF2B5EF4-FFF2-40B4-BE49-F238E27FC236}">
                <a16:creationId xmlns:a16="http://schemas.microsoft.com/office/drawing/2014/main" id="{EB498D35-F375-41C4-B484-1DF4EEB20986}"/>
              </a:ext>
            </a:extLst>
          </p:cNvPr>
          <p:cNvSpPr>
            <a:spLocks noGrp="1"/>
          </p:cNvSpPr>
          <p:nvPr>
            <p:ph type="dt" sz="half" idx="10"/>
          </p:nvPr>
        </p:nvSpPr>
        <p:spPr>
          <a:xfrm>
            <a:off x="0" y="0"/>
            <a:ext cx="0" cy="0"/>
          </a:xfrm>
        </p:spPr>
        <p:txBody>
          <a:bodyPr/>
          <a:lstStyle>
            <a:lvl1pPr eaLnBrk="1" fontAlgn="auto" hangingPunct="1">
              <a:spcBef>
                <a:spcPts val="0"/>
              </a:spcBef>
              <a:spcAft>
                <a:spcPts val="0"/>
              </a:spcAft>
              <a:defRPr>
                <a:solidFill>
                  <a:prstClr val="black">
                    <a:tint val="75000"/>
                  </a:prstClr>
                </a:solidFill>
                <a:latin typeface="Times New Roman"/>
              </a:defRPr>
            </a:lvl1pPr>
          </a:lstStyle>
          <a:p>
            <a:pPr>
              <a:defRPr/>
            </a:pPr>
            <a:endParaRPr lang="fr-FR"/>
          </a:p>
        </p:txBody>
      </p:sp>
      <p:sp>
        <p:nvSpPr>
          <p:cNvPr id="4" name="Espace réservé du pied de page 3">
            <a:extLst>
              <a:ext uri="{FF2B5EF4-FFF2-40B4-BE49-F238E27FC236}">
                <a16:creationId xmlns:a16="http://schemas.microsoft.com/office/drawing/2014/main" id="{03743CE6-C631-5172-F1E3-3D503600E914}"/>
              </a:ext>
            </a:extLst>
          </p:cNvPr>
          <p:cNvSpPr>
            <a:spLocks noGrp="1"/>
          </p:cNvSpPr>
          <p:nvPr>
            <p:ph type="ftr" sz="quarter" idx="11"/>
          </p:nvPr>
        </p:nvSpPr>
        <p:spPr>
          <a:xfrm>
            <a:off x="0" y="0"/>
            <a:ext cx="0" cy="0"/>
          </a:xfrm>
        </p:spPr>
        <p:txBody>
          <a:bodyPr/>
          <a:lstStyle>
            <a:lvl1pPr eaLnBrk="1" fontAlgn="auto" hangingPunct="1">
              <a:spcBef>
                <a:spcPts val="0"/>
              </a:spcBef>
              <a:spcAft>
                <a:spcPts val="0"/>
              </a:spcAft>
              <a:defRPr>
                <a:solidFill>
                  <a:prstClr val="black">
                    <a:tint val="75000"/>
                  </a:prstClr>
                </a:solidFill>
                <a:latin typeface="Times New Roman"/>
              </a:defRPr>
            </a:lvl1pPr>
          </a:lstStyle>
          <a:p>
            <a:pPr>
              <a:defRPr/>
            </a:pPr>
            <a:endParaRPr lang="fr-FR"/>
          </a:p>
        </p:txBody>
      </p:sp>
      <p:sp>
        <p:nvSpPr>
          <p:cNvPr id="5" name="Espace réservé du numéro de diapositive 4">
            <a:extLst>
              <a:ext uri="{FF2B5EF4-FFF2-40B4-BE49-F238E27FC236}">
                <a16:creationId xmlns:a16="http://schemas.microsoft.com/office/drawing/2014/main" id="{440C4900-6F18-D9AE-F48F-262D2E57B7D7}"/>
              </a:ext>
            </a:extLst>
          </p:cNvPr>
          <p:cNvSpPr>
            <a:spLocks noGrp="1"/>
          </p:cNvSpPr>
          <p:nvPr>
            <p:ph type="sldNum" sz="quarter" idx="12"/>
          </p:nvPr>
        </p:nvSpPr>
        <p:spPr>
          <a:xfrm>
            <a:off x="0" y="0"/>
            <a:ext cx="0" cy="0"/>
          </a:xfrm>
        </p:spPr>
        <p:txBody>
          <a:bodyPr/>
          <a:lstStyle>
            <a:lvl1pPr eaLnBrk="1" fontAlgn="auto" hangingPunct="1">
              <a:spcBef>
                <a:spcPts val="0"/>
              </a:spcBef>
              <a:spcAft>
                <a:spcPts val="0"/>
              </a:spcAft>
              <a:defRPr>
                <a:solidFill>
                  <a:prstClr val="white"/>
                </a:solidFill>
                <a:latin typeface="Times New Roman"/>
              </a:defRPr>
            </a:lvl1pPr>
          </a:lstStyle>
          <a:p>
            <a:pPr>
              <a:defRPr/>
            </a:pPr>
            <a:fld id="{8F7408D1-30BB-F042-9DD5-91835C0781AA}" type="slidenum">
              <a:rPr lang="fr-FR"/>
              <a:pPr>
                <a:defRPr/>
              </a:pPr>
              <a:t>‹#›</a:t>
            </a:fld>
            <a:endParaRPr lang="fr-FR"/>
          </a:p>
        </p:txBody>
      </p:sp>
    </p:spTree>
    <p:extLst>
      <p:ext uri="{BB962C8B-B14F-4D97-AF65-F5344CB8AC3E}">
        <p14:creationId xmlns:p14="http://schemas.microsoft.com/office/powerpoint/2010/main" val="239339529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2523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C End B &amp; C">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AB0361B-DFE2-07E3-91A4-176406372C2C}"/>
              </a:ext>
            </a:extLst>
          </p:cNvPr>
          <p:cNvSpPr>
            <a:spLocks/>
          </p:cNvSpPr>
          <p:nvPr userDrawn="1"/>
        </p:nvSpPr>
        <p:spPr bwMode="auto">
          <a:xfrm>
            <a:off x="0" y="0"/>
            <a:ext cx="24384000" cy="13716000"/>
          </a:xfrm>
          <a:custGeom>
            <a:avLst/>
            <a:gdLst>
              <a:gd name="T0" fmla="*/ 0 w 2868623"/>
              <a:gd name="T1" fmla="*/ 0 h 1613513"/>
              <a:gd name="T2" fmla="*/ 2147483646 w 2868623"/>
              <a:gd name="T3" fmla="*/ 0 h 1613513"/>
              <a:gd name="T4" fmla="*/ 2147483646 w 2868623"/>
              <a:gd name="T5" fmla="*/ 2147483646 h 1613513"/>
              <a:gd name="T6" fmla="*/ 0 w 2868623"/>
              <a:gd name="T7" fmla="*/ 2147483646 h 16135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68623" h="1613513">
                <a:moveTo>
                  <a:pt x="0" y="0"/>
                </a:moveTo>
                <a:lnTo>
                  <a:pt x="2868624" y="0"/>
                </a:lnTo>
                <a:lnTo>
                  <a:pt x="2868624" y="1613514"/>
                </a:lnTo>
                <a:lnTo>
                  <a:pt x="0" y="1613514"/>
                </a:lnTo>
                <a:lnTo>
                  <a:pt x="0" y="0"/>
                </a:lnTo>
                <a:close/>
              </a:path>
            </a:pathLst>
          </a:custGeom>
          <a:solidFill>
            <a:schemeClr val="tx2"/>
          </a:solidFill>
          <a:ln>
            <a:noFill/>
          </a:ln>
          <a:extLst>
            <a:ext uri="{91240B29-F687-4F45-9708-019B960494DF}">
              <a14:hiddenLine xmlns:a14="http://schemas.microsoft.com/office/drawing/2010/main" w="3486" cap="flat">
                <a:solidFill>
                  <a:srgbClr val="000000"/>
                </a:solidFill>
                <a:prstDash val="solid"/>
                <a:miter lim="800000"/>
                <a:headEnd/>
                <a:tailEnd/>
              </a14:hiddenLine>
            </a:ext>
          </a:extLst>
        </p:spPr>
        <p:txBody>
          <a:bodyPr anchor="ctr"/>
          <a:lstStyle/>
          <a:p>
            <a:endParaRPr lang="en-FR"/>
          </a:p>
        </p:txBody>
      </p:sp>
      <p:sp>
        <p:nvSpPr>
          <p:cNvPr id="3" name="Freeform: Shape 2">
            <a:extLst>
              <a:ext uri="{FF2B5EF4-FFF2-40B4-BE49-F238E27FC236}">
                <a16:creationId xmlns:a16="http://schemas.microsoft.com/office/drawing/2014/main" id="{C07BFC70-4A45-867A-3918-355FA899494D}"/>
              </a:ext>
            </a:extLst>
          </p:cNvPr>
          <p:cNvSpPr/>
          <p:nvPr userDrawn="1"/>
        </p:nvSpPr>
        <p:spPr>
          <a:xfrm>
            <a:off x="0" y="10082213"/>
            <a:ext cx="24384000" cy="3635375"/>
          </a:xfrm>
          <a:custGeom>
            <a:avLst/>
            <a:gdLst>
              <a:gd name="connsiteX0" fmla="*/ 0 w 2868623"/>
              <a:gd name="connsiteY0" fmla="*/ 0 h 427783"/>
              <a:gd name="connsiteX1" fmla="*/ 2868624 w 2868623"/>
              <a:gd name="connsiteY1" fmla="*/ 0 h 427783"/>
              <a:gd name="connsiteX2" fmla="*/ 2868624 w 2868623"/>
              <a:gd name="connsiteY2" fmla="*/ 427783 h 427783"/>
              <a:gd name="connsiteX3" fmla="*/ 0 w 2868623"/>
              <a:gd name="connsiteY3" fmla="*/ 427783 h 427783"/>
            </a:gdLst>
            <a:ahLst/>
            <a:cxnLst>
              <a:cxn ang="0">
                <a:pos x="connsiteX0" y="connsiteY0"/>
              </a:cxn>
              <a:cxn ang="0">
                <a:pos x="connsiteX1" y="connsiteY1"/>
              </a:cxn>
              <a:cxn ang="0">
                <a:pos x="connsiteX2" y="connsiteY2"/>
              </a:cxn>
              <a:cxn ang="0">
                <a:pos x="connsiteX3" y="connsiteY3"/>
              </a:cxn>
            </a:cxnLst>
            <a:rect l="l" t="t" r="r" b="b"/>
            <a:pathLst>
              <a:path w="2868623" h="427783">
                <a:moveTo>
                  <a:pt x="0" y="0"/>
                </a:moveTo>
                <a:lnTo>
                  <a:pt x="2868624" y="0"/>
                </a:lnTo>
                <a:lnTo>
                  <a:pt x="2868624" y="427783"/>
                </a:lnTo>
                <a:lnTo>
                  <a:pt x="0" y="427783"/>
                </a:lnTo>
                <a:close/>
              </a:path>
            </a:pathLst>
          </a:custGeom>
          <a:solidFill>
            <a:schemeClr val="accent4"/>
          </a:solidFill>
          <a:ln w="3486" cap="flat">
            <a:noFill/>
            <a:prstDash val="solid"/>
            <a:miter/>
          </a:ln>
        </p:spPr>
        <p:txBody>
          <a:bodyPr anchor="ctr"/>
          <a:lstStyle/>
          <a:p>
            <a:pPr eaLnBrk="1" fontAlgn="auto" hangingPunct="1">
              <a:spcBef>
                <a:spcPts val="0"/>
              </a:spcBef>
              <a:spcAft>
                <a:spcPts val="0"/>
              </a:spcAft>
              <a:defRPr/>
            </a:pPr>
            <a:endParaRPr lang="en-US">
              <a:latin typeface="+mn-lt"/>
            </a:endParaRPr>
          </a:p>
        </p:txBody>
      </p:sp>
    </p:spTree>
    <p:extLst>
      <p:ext uri="{BB962C8B-B14F-4D97-AF65-F5344CB8AC3E}">
        <p14:creationId xmlns:p14="http://schemas.microsoft.com/office/powerpoint/2010/main" val="217936806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5_Title and Text">
    <p:spTree>
      <p:nvGrpSpPr>
        <p:cNvPr id="1" name=""/>
        <p:cNvGrpSpPr/>
        <p:nvPr/>
      </p:nvGrpSpPr>
      <p:grpSpPr>
        <a:xfrm>
          <a:off x="0" y="0"/>
          <a:ext cx="0" cy="0"/>
          <a:chOff x="0" y="0"/>
          <a:chExt cx="0" cy="0"/>
        </a:xfrm>
      </p:grpSpPr>
      <p:sp>
        <p:nvSpPr>
          <p:cNvPr id="4" name="Text placeholder"/>
          <p:cNvSpPr>
            <a:spLocks noGrp="1"/>
          </p:cNvSpPr>
          <p:nvPr>
            <p:ph type="body" sz="quarter" idx="10"/>
          </p:nvPr>
        </p:nvSpPr>
        <p:spPr>
          <a:xfrm>
            <a:off x="1007737" y="3240000"/>
            <a:ext cx="22367130" cy="9432000"/>
          </a:xfrm>
        </p:spPr>
        <p:txBody>
          <a:bodyPr/>
          <a:lstStyle>
            <a:lvl1pPr>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fr-FR"/>
          </a:p>
        </p:txBody>
      </p:sp>
      <p:sp>
        <p:nvSpPr>
          <p:cNvPr id="3" name="Title"/>
          <p:cNvSpPr>
            <a:spLocks noGrp="1"/>
          </p:cNvSpPr>
          <p:nvPr>
            <p:ph type="title"/>
          </p:nvPr>
        </p:nvSpPr>
        <p:spPr>
          <a:xfrm>
            <a:off x="1007740" y="1008000"/>
            <a:ext cx="22367128" cy="738664"/>
          </a:xfrm>
        </p:spPr>
        <p:txBody>
          <a:bodyPr/>
          <a:lstStyle/>
          <a:p>
            <a:r>
              <a:rPr lang="en-US" noProof="0"/>
              <a:t>Click to edit Master title style</a:t>
            </a:r>
            <a:endParaRPr lang="fr-FR"/>
          </a:p>
        </p:txBody>
      </p:sp>
    </p:spTree>
    <p:extLst>
      <p:ext uri="{BB962C8B-B14F-4D97-AF65-F5344CB8AC3E}">
        <p14:creationId xmlns:p14="http://schemas.microsoft.com/office/powerpoint/2010/main" val="19230558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4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FD246D-1B67-F917-3005-B118F20F7BB6}"/>
              </a:ext>
            </a:extLst>
          </p:cNvPr>
          <p:cNvSpPr/>
          <p:nvPr userDrawn="1"/>
        </p:nvSpPr>
        <p:spPr>
          <a:xfrm>
            <a:off x="0" y="0"/>
            <a:ext cx="24384000" cy="13716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4799"/>
          </a:p>
        </p:txBody>
      </p:sp>
      <p:sp>
        <p:nvSpPr>
          <p:cNvPr id="4" name="Round Same Side Corner Rectangle 12">
            <a:extLst>
              <a:ext uri="{FF2B5EF4-FFF2-40B4-BE49-F238E27FC236}">
                <a16:creationId xmlns:a16="http://schemas.microsoft.com/office/drawing/2014/main" id="{9C2B8510-0E6E-B22B-908F-4809D73EBA05}"/>
              </a:ext>
            </a:extLst>
          </p:cNvPr>
          <p:cNvSpPr/>
          <p:nvPr/>
        </p:nvSpPr>
        <p:spPr>
          <a:xfrm rot="5400000">
            <a:off x="334962" y="590551"/>
            <a:ext cx="796925" cy="1466850"/>
          </a:xfrm>
          <a:prstGeom prst="round2SameRect">
            <a:avLst>
              <a:gd name="adj1" fmla="val 50000"/>
              <a:gd name="adj2"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4799"/>
          </a:p>
        </p:txBody>
      </p:sp>
      <p:sp>
        <p:nvSpPr>
          <p:cNvPr id="5" name="Rectangle 4">
            <a:extLst>
              <a:ext uri="{FF2B5EF4-FFF2-40B4-BE49-F238E27FC236}">
                <a16:creationId xmlns:a16="http://schemas.microsoft.com/office/drawing/2014/main" id="{7E36A602-C7E6-0C60-AD61-1B2904977B6E}"/>
              </a:ext>
            </a:extLst>
          </p:cNvPr>
          <p:cNvSpPr/>
          <p:nvPr userDrawn="1"/>
        </p:nvSpPr>
        <p:spPr>
          <a:xfrm>
            <a:off x="0" y="13377863"/>
            <a:ext cx="24384000" cy="349250"/>
          </a:xfrm>
          <a:prstGeom prst="rect">
            <a:avLst/>
          </a:prstGeom>
          <a:solidFill>
            <a:schemeClr val="bg1">
              <a:lumMod val="75000"/>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4799">
              <a:solidFill>
                <a:schemeClr val="bg1">
                  <a:lumMod val="75000"/>
                </a:schemeClr>
              </a:solidFill>
            </a:endParaRPr>
          </a:p>
        </p:txBody>
      </p:sp>
      <p:pic>
        <p:nvPicPr>
          <p:cNvPr id="6" name="Picture 4">
            <a:extLst>
              <a:ext uri="{FF2B5EF4-FFF2-40B4-BE49-F238E27FC236}">
                <a16:creationId xmlns:a16="http://schemas.microsoft.com/office/drawing/2014/main" id="{CB748E1A-3A8C-3509-DA2C-5FBC7CD557D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988463" y="12241213"/>
            <a:ext cx="1998662"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9"/>
          <p:cNvSpPr>
            <a:spLocks noGrp="1"/>
          </p:cNvSpPr>
          <p:nvPr>
            <p:ph type="title"/>
          </p:nvPr>
        </p:nvSpPr>
        <p:spPr>
          <a:xfrm>
            <a:off x="1666390" y="378190"/>
            <a:ext cx="21945601" cy="1879600"/>
          </a:xfrm>
          <a:noFill/>
          <a:ln>
            <a:noFill/>
          </a:ln>
          <a:effectLst/>
        </p:spPr>
        <p:txBody>
          <a:bodyPr>
            <a:normAutofit/>
          </a:bodyPr>
          <a:lstStyle>
            <a:lvl1pPr>
              <a:defRPr sz="4799" baseline="0">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1667934" y="2641605"/>
            <a:ext cx="21945601" cy="8288866"/>
          </a:xfrm>
        </p:spPr>
        <p:txBody>
          <a:bodyPr/>
          <a:lstStyle>
            <a:lvl1pPr marL="761790" indent="-761790">
              <a:buFontTx/>
              <a:buBlip>
                <a:blip r:embed="rId3"/>
              </a:buBlip>
              <a:defRPr/>
            </a:lvl1pPr>
            <a:lvl2pPr>
              <a:buClr>
                <a:schemeClr val="accent6"/>
              </a:buClr>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5960257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_Agenda">
    <p:spTree>
      <p:nvGrpSpPr>
        <p:cNvPr id="1" name=""/>
        <p:cNvGrpSpPr/>
        <p:nvPr/>
      </p:nvGrpSpPr>
      <p:grpSpPr>
        <a:xfrm>
          <a:off x="0" y="0"/>
          <a:ext cx="0" cy="0"/>
          <a:chOff x="0" y="0"/>
          <a:chExt cx="0" cy="0"/>
        </a:xfrm>
      </p:grpSpPr>
      <p:sp>
        <p:nvSpPr>
          <p:cNvPr id="4" name="Agenda items placeholder"/>
          <p:cNvSpPr>
            <a:spLocks noGrp="1"/>
          </p:cNvSpPr>
          <p:nvPr>
            <p:ph type="body" sz="quarter" idx="10"/>
          </p:nvPr>
        </p:nvSpPr>
        <p:spPr>
          <a:xfrm>
            <a:off x="1007738" y="3240000"/>
            <a:ext cx="22364576" cy="9432000"/>
          </a:xfrm>
        </p:spPr>
        <p:txBody>
          <a:bodyPr>
            <a:normAutofit/>
          </a:bodyPr>
          <a:lstStyle>
            <a:lvl1pPr marL="0" marR="0" indent="0" algn="l" defTabSz="2176462" rtl="0" eaLnBrk="1" fontAlgn="auto" latinLnBrk="0" hangingPunct="1">
              <a:lnSpc>
                <a:spcPct val="100000"/>
              </a:lnSpc>
              <a:spcBef>
                <a:spcPts val="5998"/>
              </a:spcBef>
              <a:spcAft>
                <a:spcPts val="0"/>
              </a:spcAft>
              <a:buClr>
                <a:schemeClr val="accent1"/>
              </a:buClr>
              <a:buSzPct val="80000"/>
              <a:buFontTx/>
              <a:buNone/>
              <a:tabLst/>
              <a:defRPr sz="3998" b="0"/>
            </a:lvl1pPr>
            <a:lvl2pPr marL="359820" marR="0" indent="-359820" algn="l" defTabSz="2176462" rtl="0" eaLnBrk="1" fontAlgn="auto" latinLnBrk="0" hangingPunct="1">
              <a:lnSpc>
                <a:spcPct val="100000"/>
              </a:lnSpc>
              <a:spcBef>
                <a:spcPts val="1200"/>
              </a:spcBef>
              <a:spcAft>
                <a:spcPts val="0"/>
              </a:spcAft>
              <a:buClr>
                <a:schemeClr val="accent1"/>
              </a:buClr>
              <a:buSzPct val="100000"/>
              <a:buFont typeface="Wingdings" panose="05000000000000000000" pitchFamily="2" charset="2"/>
              <a:buChar char="§"/>
              <a:tabLst/>
              <a:defRPr sz="3598"/>
            </a:lvl2pPr>
            <a:lvl3pPr marL="719640" marR="0" indent="-358596" algn="l" defTabSz="2176462" rtl="0" eaLnBrk="1" fontAlgn="auto" latinLnBrk="0" hangingPunct="1">
              <a:lnSpc>
                <a:spcPct val="100000"/>
              </a:lnSpc>
              <a:spcBef>
                <a:spcPts val="800"/>
              </a:spcBef>
              <a:spcAft>
                <a:spcPts val="0"/>
              </a:spcAft>
              <a:buClr>
                <a:schemeClr val="tx1"/>
              </a:buClr>
              <a:buSzPct val="100000"/>
              <a:buFont typeface="Arial" pitchFamily="34" charset="0"/>
              <a:buChar char="–"/>
              <a:tabLst/>
              <a:defRPr sz="3598" baseline="0"/>
            </a:lvl3pPr>
            <a:lvl4pPr marL="1079460" marR="0" indent="-359820" algn="l" defTabSz="2176462" rtl="0" eaLnBrk="1" fontAlgn="auto" latinLnBrk="0" hangingPunct="1">
              <a:lnSpc>
                <a:spcPct val="100000"/>
              </a:lnSpc>
              <a:spcBef>
                <a:spcPts val="500"/>
              </a:spcBef>
              <a:spcAft>
                <a:spcPts val="0"/>
              </a:spcAft>
              <a:buClr>
                <a:schemeClr val="tx1"/>
              </a:buClr>
              <a:buSzPct val="100000"/>
              <a:buFont typeface="Courier New" pitchFamily="49" charset="0"/>
              <a:buChar char="o"/>
              <a:tabLst/>
              <a:defRPr sz="3200"/>
            </a:lvl4pPr>
            <a:lvl5pPr>
              <a:buClr>
                <a:schemeClr val="accent2"/>
              </a:buClr>
              <a:buFont typeface="Arial" pitchFamily="34" charset="0"/>
              <a:buChar char="–"/>
              <a:defRPr/>
            </a:lvl5pPr>
          </a:lstStyle>
          <a:p>
            <a:pPr lvl="0"/>
            <a:r>
              <a:rPr lang="en-US"/>
              <a:t>Click to edit Master text styles</a:t>
            </a:r>
          </a:p>
          <a:p>
            <a:pPr lvl="1"/>
            <a:r>
              <a:rPr lang="en-US"/>
              <a:t>Second level</a:t>
            </a:r>
          </a:p>
        </p:txBody>
      </p:sp>
      <p:sp>
        <p:nvSpPr>
          <p:cNvPr id="3" name="Agenda title"/>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14944848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noProof="0"/>
              <a:t>Click to edit Master title style</a:t>
            </a:r>
            <a:endParaRPr lang="en-US"/>
          </a:p>
        </p:txBody>
      </p:sp>
    </p:spTree>
    <p:extLst>
      <p:ext uri="{BB962C8B-B14F-4D97-AF65-F5344CB8AC3E}">
        <p14:creationId xmlns:p14="http://schemas.microsoft.com/office/powerpoint/2010/main" val="330773243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Nur Titel">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noProof="0"/>
              <a:t>Click to edit Master title style</a:t>
            </a:r>
            <a:endParaRPr lang="en-US"/>
          </a:p>
        </p:txBody>
      </p:sp>
    </p:spTree>
    <p:extLst>
      <p:ext uri="{BB962C8B-B14F-4D97-AF65-F5344CB8AC3E}">
        <p14:creationId xmlns:p14="http://schemas.microsoft.com/office/powerpoint/2010/main" val="389241460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91140" y="673606"/>
            <a:ext cx="15123160" cy="738664"/>
          </a:xfrm>
        </p:spPr>
        <p:txBody>
          <a:bodyPr/>
          <a:lstStyle>
            <a:lvl1pPr>
              <a:defRPr sz="4800" b="1" i="0">
                <a:solidFill>
                  <a:schemeClr val="tx1"/>
                </a:solidFill>
                <a:latin typeface="Arial"/>
                <a:cs typeface="Arial"/>
              </a:defRPr>
            </a:lvl1pPr>
          </a:lstStyle>
          <a:p>
            <a:endParaRPr/>
          </a:p>
        </p:txBody>
      </p:sp>
      <p:sp>
        <p:nvSpPr>
          <p:cNvPr id="3" name="Holder 3"/>
          <p:cNvSpPr>
            <a:spLocks noGrp="1"/>
          </p:cNvSpPr>
          <p:nvPr>
            <p:ph sz="half" idx="2"/>
          </p:nvPr>
        </p:nvSpPr>
        <p:spPr>
          <a:xfrm>
            <a:off x="1219200" y="3154680"/>
            <a:ext cx="10607040" cy="369332"/>
          </a:xfrm>
          <a:prstGeom prst="rect">
            <a:avLst/>
          </a:prstGeom>
        </p:spPr>
        <p:txBody>
          <a:bodyPr/>
          <a:lstStyle>
            <a:lvl1pPr>
              <a:defRPr/>
            </a:lvl1pPr>
          </a:lstStyle>
          <a:p>
            <a:endParaRPr/>
          </a:p>
        </p:txBody>
      </p:sp>
      <p:sp>
        <p:nvSpPr>
          <p:cNvPr id="4" name="Holder 4"/>
          <p:cNvSpPr>
            <a:spLocks noGrp="1"/>
          </p:cNvSpPr>
          <p:nvPr>
            <p:ph sz="half" idx="3"/>
          </p:nvPr>
        </p:nvSpPr>
        <p:spPr>
          <a:xfrm>
            <a:off x="17629661" y="3577334"/>
            <a:ext cx="5556250" cy="369332"/>
          </a:xfrm>
          <a:prstGeom prst="rect">
            <a:avLst/>
          </a:prstGeom>
        </p:spPr>
        <p:txBody>
          <a:bodyPr/>
          <a:lstStyle>
            <a:lvl1pPr>
              <a:defRPr sz="2400" b="0" i="0">
                <a:solidFill>
                  <a:schemeClr val="bg1"/>
                </a:solidFill>
                <a:latin typeface="Arial"/>
                <a:cs typeface="Arial"/>
              </a:defRPr>
            </a:lvl1pPr>
          </a:lstStyle>
          <a:p>
            <a:endParaRPr/>
          </a:p>
        </p:txBody>
      </p:sp>
      <p:sp>
        <p:nvSpPr>
          <p:cNvPr id="5" name="Holder 4">
            <a:extLst>
              <a:ext uri="{FF2B5EF4-FFF2-40B4-BE49-F238E27FC236}">
                <a16:creationId xmlns:a16="http://schemas.microsoft.com/office/drawing/2014/main" id="{6A3C8CC5-8F91-6DCA-4C14-232E24CD7EE5}"/>
              </a:ext>
            </a:extLst>
          </p:cNvPr>
          <p:cNvSpPr>
            <a:spLocks noGrp="1"/>
          </p:cNvSpPr>
          <p:nvPr>
            <p:ph type="ftr" sz="quarter" idx="10"/>
          </p:nvPr>
        </p:nvSpPr>
        <p:spPr>
          <a:xfrm>
            <a:off x="0" y="0"/>
            <a:ext cx="0" cy="0"/>
          </a:xfrm>
        </p:spPr>
        <p:txBody>
          <a:bodyPr/>
          <a:lstStyle>
            <a:lvl1pPr>
              <a:defRPr/>
            </a:lvl1pPr>
          </a:lstStyle>
          <a:p>
            <a:pPr>
              <a:defRPr/>
            </a:pPr>
            <a:endParaRPr lang="en-US" spc="-40"/>
          </a:p>
        </p:txBody>
      </p:sp>
      <p:sp>
        <p:nvSpPr>
          <p:cNvPr id="6" name="Holder 5">
            <a:extLst>
              <a:ext uri="{FF2B5EF4-FFF2-40B4-BE49-F238E27FC236}">
                <a16:creationId xmlns:a16="http://schemas.microsoft.com/office/drawing/2014/main" id="{932E0359-3179-32D2-2BB3-7CCD86698A99}"/>
              </a:ext>
            </a:extLst>
          </p:cNvPr>
          <p:cNvSpPr>
            <a:spLocks noGrp="1"/>
          </p:cNvSpPr>
          <p:nvPr>
            <p:ph type="dt" sz="half" idx="11"/>
          </p:nvPr>
        </p:nvSpPr>
        <p:spPr>
          <a:xfrm>
            <a:off x="0" y="0"/>
            <a:ext cx="0" cy="0"/>
          </a:xfrm>
        </p:spPr>
        <p:txBody>
          <a:bodyPr/>
          <a:lstStyle>
            <a:lvl1pPr>
              <a:defRPr/>
            </a:lvl1pPr>
          </a:lstStyle>
          <a:p>
            <a:pPr>
              <a:defRPr/>
            </a:pPr>
            <a:endParaRPr lang="en-US"/>
          </a:p>
        </p:txBody>
      </p:sp>
      <p:sp>
        <p:nvSpPr>
          <p:cNvPr id="7" name="Holder 6">
            <a:extLst>
              <a:ext uri="{FF2B5EF4-FFF2-40B4-BE49-F238E27FC236}">
                <a16:creationId xmlns:a16="http://schemas.microsoft.com/office/drawing/2014/main" id="{F34D8D78-F015-110C-1F00-382BE14E4F18}"/>
              </a:ext>
            </a:extLst>
          </p:cNvPr>
          <p:cNvSpPr>
            <a:spLocks noGrp="1"/>
          </p:cNvSpPr>
          <p:nvPr>
            <p:ph type="sldNum" sz="quarter" idx="12"/>
          </p:nvPr>
        </p:nvSpPr>
        <p:spPr>
          <a:xfrm>
            <a:off x="0" y="0"/>
            <a:ext cx="0" cy="0"/>
          </a:xfrm>
        </p:spPr>
        <p:txBody>
          <a:bodyPr/>
          <a:lstStyle>
            <a:lvl1pPr>
              <a:defRPr/>
            </a:lvl1pPr>
          </a:lstStyle>
          <a:p>
            <a:pPr>
              <a:defRPr/>
            </a:pPr>
            <a:fld id="{3045948F-56E4-824B-9900-68C99E68A0B1}" type="slidenum">
              <a:rPr lang="fr-FR"/>
              <a:pPr>
                <a:defRPr/>
              </a:pPr>
              <a:t>‹#›</a:t>
            </a:fld>
            <a:endParaRPr lang="fr-FR"/>
          </a:p>
        </p:txBody>
      </p:sp>
    </p:spTree>
    <p:extLst>
      <p:ext uri="{BB962C8B-B14F-4D97-AF65-F5344CB8AC3E}">
        <p14:creationId xmlns:p14="http://schemas.microsoft.com/office/powerpoint/2010/main" val="83417222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591140" y="673606"/>
            <a:ext cx="15123160" cy="738664"/>
          </a:xfrm>
        </p:spPr>
        <p:txBody>
          <a:bodyPr lIns="0" tIns="0" rIns="0" bIns="0"/>
          <a:lstStyle>
            <a:lvl1pPr>
              <a:defRPr sz="4800" b="1" i="0">
                <a:solidFill>
                  <a:schemeClr val="tx1"/>
                </a:solidFill>
                <a:latin typeface="Arial"/>
                <a:cs typeface="Arial"/>
              </a:defRPr>
            </a:lvl1pPr>
          </a:lstStyle>
          <a:p>
            <a:endParaRPr/>
          </a:p>
        </p:txBody>
      </p:sp>
      <p:sp>
        <p:nvSpPr>
          <p:cNvPr id="3" name="Holder 3"/>
          <p:cNvSpPr>
            <a:spLocks noGrp="1"/>
          </p:cNvSpPr>
          <p:nvPr>
            <p:ph type="body" idx="1"/>
          </p:nvPr>
        </p:nvSpPr>
        <p:spPr>
          <a:xfrm>
            <a:off x="10043449" y="6125463"/>
            <a:ext cx="13013690" cy="738664"/>
          </a:xfrm>
        </p:spPr>
        <p:txBody>
          <a:bodyPr lIns="0" tIns="0" rIns="0" bIns="0"/>
          <a:lstStyle>
            <a:lvl1pPr>
              <a:defRPr sz="4800" b="1" i="0">
                <a:solidFill>
                  <a:srgbClr val="92D050"/>
                </a:solidFill>
                <a:latin typeface="Arial"/>
                <a:cs typeface="Arial"/>
              </a:defRPr>
            </a:lvl1pPr>
          </a:lstStyle>
          <a:p>
            <a:endParaRPr/>
          </a:p>
        </p:txBody>
      </p:sp>
      <p:sp>
        <p:nvSpPr>
          <p:cNvPr id="4" name="Holder 4">
            <a:extLst>
              <a:ext uri="{FF2B5EF4-FFF2-40B4-BE49-F238E27FC236}">
                <a16:creationId xmlns:a16="http://schemas.microsoft.com/office/drawing/2014/main" id="{C7E3F086-C19B-ABEE-497B-46D434D95CBF}"/>
              </a:ext>
            </a:extLst>
          </p:cNvPr>
          <p:cNvSpPr>
            <a:spLocks noGrp="1"/>
          </p:cNvSpPr>
          <p:nvPr>
            <p:ph type="ftr" sz="quarter" idx="10"/>
          </p:nvPr>
        </p:nvSpPr>
        <p:spPr>
          <a:xfrm>
            <a:off x="0" y="0"/>
            <a:ext cx="0" cy="0"/>
          </a:xfrm>
        </p:spPr>
        <p:txBody>
          <a:bodyPr lIns="0" tIns="0" rIns="0" bIns="0"/>
          <a:lstStyle>
            <a:lvl1pPr marL="25400">
              <a:spcBef>
                <a:spcPts val="80"/>
              </a:spcBef>
              <a:defRPr sz="1200" b="0" i="0">
                <a:solidFill>
                  <a:schemeClr val="tx1"/>
                </a:solidFill>
                <a:latin typeface="Arial"/>
                <a:cs typeface="Arial"/>
              </a:defRPr>
            </a:lvl1pPr>
          </a:lstStyle>
          <a:p>
            <a:pPr>
              <a:defRPr/>
            </a:pPr>
            <a:endParaRPr lang="en-US" spc="-40"/>
          </a:p>
        </p:txBody>
      </p:sp>
      <p:sp>
        <p:nvSpPr>
          <p:cNvPr id="5" name="Holder 5">
            <a:extLst>
              <a:ext uri="{FF2B5EF4-FFF2-40B4-BE49-F238E27FC236}">
                <a16:creationId xmlns:a16="http://schemas.microsoft.com/office/drawing/2014/main" id="{2536D187-2564-F774-BBBA-39829C59ADE9}"/>
              </a:ext>
            </a:extLst>
          </p:cNvPr>
          <p:cNvSpPr>
            <a:spLocks noGrp="1"/>
          </p:cNvSpPr>
          <p:nvPr>
            <p:ph type="dt" sz="half" idx="11"/>
          </p:nvPr>
        </p:nvSpPr>
        <p:spPr>
          <a:xfrm>
            <a:off x="0" y="0"/>
            <a:ext cx="0" cy="0"/>
          </a:xfrm>
        </p:spPr>
        <p:txBody>
          <a:bodyPr lIns="0" tIns="0" rIns="0" bIns="0"/>
          <a:lstStyle>
            <a:lvl1pPr algn="l">
              <a:defRPr>
                <a:solidFill>
                  <a:schemeClr val="tx1">
                    <a:tint val="75000"/>
                  </a:schemeClr>
                </a:solidFill>
              </a:defRPr>
            </a:lvl1pPr>
          </a:lstStyle>
          <a:p>
            <a:pPr>
              <a:defRPr/>
            </a:pPr>
            <a:endParaRPr lang="en-US"/>
          </a:p>
        </p:txBody>
      </p:sp>
      <p:sp>
        <p:nvSpPr>
          <p:cNvPr id="6" name="Holder 6">
            <a:extLst>
              <a:ext uri="{FF2B5EF4-FFF2-40B4-BE49-F238E27FC236}">
                <a16:creationId xmlns:a16="http://schemas.microsoft.com/office/drawing/2014/main" id="{F75B3A7E-003F-4B18-CD6A-DD718AA1E074}"/>
              </a:ext>
            </a:extLst>
          </p:cNvPr>
          <p:cNvSpPr>
            <a:spLocks noGrp="1"/>
          </p:cNvSpPr>
          <p:nvPr>
            <p:ph type="sldNum" sz="quarter" idx="12"/>
          </p:nvPr>
        </p:nvSpPr>
        <p:spPr>
          <a:xfrm>
            <a:off x="0" y="0"/>
            <a:ext cx="0" cy="0"/>
          </a:xfrm>
        </p:spPr>
        <p:txBody>
          <a:bodyPr lIns="0" tIns="0" rIns="0" bIns="0"/>
          <a:lstStyle>
            <a:lvl1pPr marL="7727950">
              <a:spcBef>
                <a:spcPts val="30"/>
              </a:spcBef>
              <a:defRPr sz="1800" b="0" i="0">
                <a:solidFill>
                  <a:schemeClr val="tx1"/>
                </a:solidFill>
                <a:latin typeface="Arial"/>
                <a:cs typeface="Arial"/>
              </a:defRPr>
            </a:lvl1pPr>
          </a:lstStyle>
          <a:p>
            <a:pPr>
              <a:defRPr/>
            </a:pPr>
            <a:fld id="{D4B81A4A-3B89-4043-883D-6EB76D996884}" type="slidenum">
              <a:rPr lang="fr-FR"/>
              <a:pPr>
                <a:defRPr/>
              </a:pPr>
              <a:t>‹#›</a:t>
            </a:fld>
            <a:endParaRPr lang="fr-FR"/>
          </a:p>
        </p:txBody>
      </p:sp>
    </p:spTree>
    <p:extLst>
      <p:ext uri="{BB962C8B-B14F-4D97-AF65-F5344CB8AC3E}">
        <p14:creationId xmlns:p14="http://schemas.microsoft.com/office/powerpoint/2010/main" val="15859011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_3_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857533"/>
          </a:xfrm>
          <a:prstGeom prst="rect">
            <a:avLst/>
          </a:prstGeom>
        </p:spPr>
        <p:txBody>
          <a:bodyPr wrap="square"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Tree>
    <p:extLst>
      <p:ext uri="{BB962C8B-B14F-4D97-AF65-F5344CB8AC3E}">
        <p14:creationId xmlns:p14="http://schemas.microsoft.com/office/powerpoint/2010/main" val="81261367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2_Title and Sub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857533"/>
          </a:xfrm>
          <a:prstGeom prst="rect">
            <a:avLst/>
          </a:prstGeom>
        </p:spPr>
        <p:txBody>
          <a:bodyPr wrap="square"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152367703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1252800" y="3204500"/>
            <a:ext cx="21708000" cy="77323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857533"/>
          </a:xfrm>
          <a:prstGeom prst="rect">
            <a:avLst/>
          </a:prstGeom>
        </p:spPr>
        <p:txBody>
          <a:bodyPr wrap="square" tIns="72000" anchor="t">
            <a:spAutoFit/>
          </a:bodyPr>
          <a:lstStyle>
            <a:lvl1pPr>
              <a:lnSpc>
                <a:spcPct val="100000"/>
              </a:lnSpc>
              <a:defRPr sz="4800" b="1" i="0">
                <a:solidFill>
                  <a:srgbClr val="060320"/>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rgbClr val="060320"/>
                </a:solidFill>
                <a:latin typeface="Equip Extended Light" panose="02000503000000020004" pitchFamily="2" charset="77"/>
              </a:defRPr>
            </a:lvl1pPr>
          </a:lstStyle>
          <a:p>
            <a:pPr lvl="0"/>
            <a:r>
              <a:rPr lang="en-GB"/>
              <a:t>Edit subtitle</a:t>
            </a:r>
          </a:p>
        </p:txBody>
      </p:sp>
      <p:sp>
        <p:nvSpPr>
          <p:cNvPr id="8" name="Text Placeholder 7">
            <a:extLst>
              <a:ext uri="{FF2B5EF4-FFF2-40B4-BE49-F238E27FC236}">
                <a16:creationId xmlns:a16="http://schemas.microsoft.com/office/drawing/2014/main" id="{E2B75A5C-35DB-464D-9D76-CE153207A368}"/>
              </a:ext>
            </a:extLst>
          </p:cNvPr>
          <p:cNvSpPr>
            <a:spLocks noGrp="1"/>
          </p:cNvSpPr>
          <p:nvPr>
            <p:ph type="body" sz="quarter" idx="10" hasCustomPrompt="1"/>
          </p:nvPr>
        </p:nvSpPr>
        <p:spPr>
          <a:xfrm>
            <a:off x="1278773" y="11753031"/>
            <a:ext cx="19336790" cy="996950"/>
          </a:xfrm>
        </p:spPr>
        <p:txBody>
          <a:bodyPr anchor="ctr">
            <a:normAutofit/>
          </a:bodyPr>
          <a:lstStyle>
            <a:lvl1pPr marL="0" indent="0">
              <a:buNone/>
              <a:defRPr sz="2600" b="0" i="0">
                <a:solidFill>
                  <a:srgbClr val="060320"/>
                </a:solidFill>
                <a:latin typeface="Equip Extended Light" panose="02000503000000020004" pitchFamily="2" charset="77"/>
              </a:defRPr>
            </a:lvl1pPr>
          </a:lstStyle>
          <a:p>
            <a:r>
              <a:rPr lang="en-IN" sz="2800"/>
              <a:t>© 2020 — Nagarro</a:t>
            </a:r>
          </a:p>
        </p:txBody>
      </p:sp>
    </p:spTree>
    <p:extLst>
      <p:ext uri="{BB962C8B-B14F-4D97-AF65-F5344CB8AC3E}">
        <p14:creationId xmlns:p14="http://schemas.microsoft.com/office/powerpoint/2010/main" val="2531726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ver C End B &amp; C">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A98025B5-49F7-7247-404C-ED4C2F83DD11}"/>
              </a:ext>
            </a:extLst>
          </p:cNvPr>
          <p:cNvSpPr>
            <a:spLocks/>
          </p:cNvSpPr>
          <p:nvPr userDrawn="1"/>
        </p:nvSpPr>
        <p:spPr bwMode="auto">
          <a:xfrm>
            <a:off x="0" y="0"/>
            <a:ext cx="24384000" cy="13716000"/>
          </a:xfrm>
          <a:custGeom>
            <a:avLst/>
            <a:gdLst>
              <a:gd name="T0" fmla="*/ 0 w 2868623"/>
              <a:gd name="T1" fmla="*/ 0 h 1613513"/>
              <a:gd name="T2" fmla="*/ 2147483646 w 2868623"/>
              <a:gd name="T3" fmla="*/ 0 h 1613513"/>
              <a:gd name="T4" fmla="*/ 2147483646 w 2868623"/>
              <a:gd name="T5" fmla="*/ 2147483646 h 1613513"/>
              <a:gd name="T6" fmla="*/ 0 w 2868623"/>
              <a:gd name="T7" fmla="*/ 2147483646 h 16135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68623" h="1613513">
                <a:moveTo>
                  <a:pt x="0" y="0"/>
                </a:moveTo>
                <a:lnTo>
                  <a:pt x="2868624" y="0"/>
                </a:lnTo>
                <a:lnTo>
                  <a:pt x="2868624" y="1613514"/>
                </a:lnTo>
                <a:lnTo>
                  <a:pt x="0" y="1613514"/>
                </a:lnTo>
                <a:lnTo>
                  <a:pt x="0" y="0"/>
                </a:lnTo>
                <a:close/>
              </a:path>
            </a:pathLst>
          </a:custGeom>
          <a:solidFill>
            <a:schemeClr val="tx2"/>
          </a:solidFill>
          <a:ln>
            <a:noFill/>
          </a:ln>
          <a:extLst>
            <a:ext uri="{91240B29-F687-4F45-9708-019B960494DF}">
              <a14:hiddenLine xmlns:a14="http://schemas.microsoft.com/office/drawing/2010/main" w="3486" cap="flat">
                <a:solidFill>
                  <a:srgbClr val="000000"/>
                </a:solidFill>
                <a:prstDash val="solid"/>
                <a:miter lim="800000"/>
                <a:headEnd/>
                <a:tailEnd/>
              </a14:hiddenLine>
            </a:ext>
          </a:extLst>
        </p:spPr>
        <p:txBody>
          <a:bodyPr anchor="ctr"/>
          <a:lstStyle/>
          <a:p>
            <a:endParaRPr lang="en-FR"/>
          </a:p>
        </p:txBody>
      </p:sp>
      <p:sp>
        <p:nvSpPr>
          <p:cNvPr id="3" name="Freeform: Shape 2">
            <a:extLst>
              <a:ext uri="{FF2B5EF4-FFF2-40B4-BE49-F238E27FC236}">
                <a16:creationId xmlns:a16="http://schemas.microsoft.com/office/drawing/2014/main" id="{EDD57E23-ABA2-3D22-510D-E568A91B2A77}"/>
              </a:ext>
            </a:extLst>
          </p:cNvPr>
          <p:cNvSpPr/>
          <p:nvPr userDrawn="1"/>
        </p:nvSpPr>
        <p:spPr>
          <a:xfrm>
            <a:off x="0" y="10082213"/>
            <a:ext cx="24384000" cy="3635375"/>
          </a:xfrm>
          <a:custGeom>
            <a:avLst/>
            <a:gdLst>
              <a:gd name="connsiteX0" fmla="*/ 0 w 2868623"/>
              <a:gd name="connsiteY0" fmla="*/ 0 h 427783"/>
              <a:gd name="connsiteX1" fmla="*/ 2868624 w 2868623"/>
              <a:gd name="connsiteY1" fmla="*/ 0 h 427783"/>
              <a:gd name="connsiteX2" fmla="*/ 2868624 w 2868623"/>
              <a:gd name="connsiteY2" fmla="*/ 427783 h 427783"/>
              <a:gd name="connsiteX3" fmla="*/ 0 w 2868623"/>
              <a:gd name="connsiteY3" fmla="*/ 427783 h 427783"/>
            </a:gdLst>
            <a:ahLst/>
            <a:cxnLst>
              <a:cxn ang="0">
                <a:pos x="connsiteX0" y="connsiteY0"/>
              </a:cxn>
              <a:cxn ang="0">
                <a:pos x="connsiteX1" y="connsiteY1"/>
              </a:cxn>
              <a:cxn ang="0">
                <a:pos x="connsiteX2" y="connsiteY2"/>
              </a:cxn>
              <a:cxn ang="0">
                <a:pos x="connsiteX3" y="connsiteY3"/>
              </a:cxn>
            </a:cxnLst>
            <a:rect l="l" t="t" r="r" b="b"/>
            <a:pathLst>
              <a:path w="2868623" h="427783">
                <a:moveTo>
                  <a:pt x="0" y="0"/>
                </a:moveTo>
                <a:lnTo>
                  <a:pt x="2868624" y="0"/>
                </a:lnTo>
                <a:lnTo>
                  <a:pt x="2868624" y="427783"/>
                </a:lnTo>
                <a:lnTo>
                  <a:pt x="0" y="427783"/>
                </a:lnTo>
                <a:close/>
              </a:path>
            </a:pathLst>
          </a:custGeom>
          <a:solidFill>
            <a:schemeClr val="accent4"/>
          </a:solidFill>
          <a:ln w="3486" cap="flat">
            <a:noFill/>
            <a:prstDash val="solid"/>
            <a:miter/>
          </a:ln>
        </p:spPr>
        <p:txBody>
          <a:bodyPr anchor="ctr"/>
          <a:lstStyle/>
          <a:p>
            <a:pPr eaLnBrk="1" fontAlgn="auto" hangingPunct="1">
              <a:spcBef>
                <a:spcPts val="0"/>
              </a:spcBef>
              <a:spcAft>
                <a:spcPts val="0"/>
              </a:spcAft>
              <a:defRPr/>
            </a:pPr>
            <a:endParaRPr lang="en-US">
              <a:latin typeface="+mn-lt"/>
            </a:endParaRPr>
          </a:p>
        </p:txBody>
      </p:sp>
      <p:sp>
        <p:nvSpPr>
          <p:cNvPr id="4" name="Freeform: Shape 3">
            <a:extLst>
              <a:ext uri="{FF2B5EF4-FFF2-40B4-BE49-F238E27FC236}">
                <a16:creationId xmlns:a16="http://schemas.microsoft.com/office/drawing/2014/main" id="{CEDBE541-FFAD-09F8-E04B-B7ACE646A48F}"/>
              </a:ext>
            </a:extLst>
          </p:cNvPr>
          <p:cNvSpPr/>
          <p:nvPr userDrawn="1"/>
        </p:nvSpPr>
        <p:spPr>
          <a:xfrm flipH="1">
            <a:off x="11874500" y="1517650"/>
            <a:ext cx="11068050" cy="5281613"/>
          </a:xfrm>
          <a:custGeom>
            <a:avLst/>
            <a:gdLst>
              <a:gd name="connsiteX0" fmla="*/ 11290761 w 11290761"/>
              <a:gd name="connsiteY0" fmla="*/ 0 h 5282951"/>
              <a:gd name="connsiteX1" fmla="*/ 4672976 w 11290761"/>
              <a:gd name="connsiteY1" fmla="*/ 0 h 5282951"/>
              <a:gd name="connsiteX2" fmla="*/ 4672976 w 11290761"/>
              <a:gd name="connsiteY2" fmla="*/ 1 h 5282951"/>
              <a:gd name="connsiteX3" fmla="*/ 0 w 11290761"/>
              <a:gd name="connsiteY3" fmla="*/ 1 h 5282951"/>
              <a:gd name="connsiteX4" fmla="*/ 0 w 11290761"/>
              <a:gd name="connsiteY4" fmla="*/ 5282951 h 5282951"/>
              <a:gd name="connsiteX5" fmla="*/ 2357164 w 11290761"/>
              <a:gd name="connsiteY5" fmla="*/ 5282951 h 5282951"/>
              <a:gd name="connsiteX6" fmla="*/ 6223044 w 11290761"/>
              <a:gd name="connsiteY6" fmla="*/ 5282951 h 5282951"/>
              <a:gd name="connsiteX7" fmla="*/ 11290761 w 11290761"/>
              <a:gd name="connsiteY7" fmla="*/ 5282951 h 528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90761" h="5282951">
                <a:moveTo>
                  <a:pt x="11290761" y="0"/>
                </a:moveTo>
                <a:lnTo>
                  <a:pt x="4672976" y="0"/>
                </a:lnTo>
                <a:lnTo>
                  <a:pt x="4672976" y="1"/>
                </a:lnTo>
                <a:lnTo>
                  <a:pt x="0" y="1"/>
                </a:lnTo>
                <a:lnTo>
                  <a:pt x="0" y="5282951"/>
                </a:lnTo>
                <a:lnTo>
                  <a:pt x="2357164" y="5282951"/>
                </a:lnTo>
                <a:lnTo>
                  <a:pt x="6223044" y="5282951"/>
                </a:lnTo>
                <a:lnTo>
                  <a:pt x="11290761" y="5282951"/>
                </a:lnTo>
                <a:close/>
              </a:path>
            </a:pathLst>
          </a:custGeom>
          <a:solidFill>
            <a:schemeClr val="bg1"/>
          </a:solidFill>
          <a:ln>
            <a:noFill/>
          </a:ln>
          <a:effectLst>
            <a:outerShdw blurRad="50800" dist="38100" dir="2700000" algn="tl" rotWithShape="0">
              <a:schemeClr val="accent1">
                <a:lumMod val="10000"/>
                <a:lumOff val="9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7200">
              <a:latin typeface="+mj-lt"/>
            </a:endParaRPr>
          </a:p>
        </p:txBody>
      </p:sp>
      <p:sp>
        <p:nvSpPr>
          <p:cNvPr id="6" name="Picture Placeholder 8"/>
          <p:cNvSpPr>
            <a:spLocks noGrp="1"/>
          </p:cNvSpPr>
          <p:nvPr>
            <p:ph type="pic" sz="quarter" idx="16"/>
          </p:nvPr>
        </p:nvSpPr>
        <p:spPr>
          <a:xfrm>
            <a:off x="12926985" y="2472082"/>
            <a:ext cx="3373200" cy="3373200"/>
          </a:xfrm>
          <a:prstGeom prst="ellipse">
            <a:avLst/>
          </a:prstGeom>
          <a:pattFill prst="pct10">
            <a:fgClr>
              <a:schemeClr val="tx2"/>
            </a:fgClr>
            <a:bgClr>
              <a:schemeClr val="bg1"/>
            </a:bgClr>
          </a:pattFill>
          <a:ln>
            <a:solidFill>
              <a:schemeClr val="bg1">
                <a:lumMod val="75000"/>
              </a:schemeClr>
            </a:solidFill>
          </a:ln>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Tree>
    <p:extLst>
      <p:ext uri="{BB962C8B-B14F-4D97-AF65-F5344CB8AC3E}">
        <p14:creationId xmlns:p14="http://schemas.microsoft.com/office/powerpoint/2010/main" val="35829483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0_2_Title and Subtitl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0"/>
            <a:ext cx="14400000"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549757"/>
          </a:xfrm>
          <a:prstGeom prst="rect">
            <a:avLst/>
          </a:prstGeom>
        </p:spPr>
        <p:txBody>
          <a:bodyPr wrap="square" tIns="72000" anchor="t">
            <a:spAutoFit/>
          </a:bodyPr>
          <a:lstStyle>
            <a:lvl1pPr marL="0" indent="0">
              <a:lnSpc>
                <a:spcPct val="100000"/>
              </a:lnSpc>
              <a:spcBef>
                <a:spcPts val="0"/>
              </a:spcBef>
              <a:buNone/>
              <a:defRPr sz="2800" b="0" i="0">
                <a:solidFill>
                  <a:schemeClr val="tx2"/>
                </a:solidFill>
                <a:latin typeface="Equip Extended Light" panose="02000503000000020004" pitchFamily="2" charset="77"/>
              </a:defRPr>
            </a:lvl1pPr>
          </a:lstStyle>
          <a:p>
            <a:pPr lvl="0"/>
            <a:r>
              <a:rPr lang="en-GB"/>
              <a:t>Edit subtitle</a:t>
            </a:r>
          </a:p>
        </p:txBody>
      </p:sp>
      <p:sp>
        <p:nvSpPr>
          <p:cNvPr id="7" name="Text Placeholder 7">
            <a:extLst>
              <a:ext uri="{FF2B5EF4-FFF2-40B4-BE49-F238E27FC236}">
                <a16:creationId xmlns:a16="http://schemas.microsoft.com/office/drawing/2014/main" id="{8F9325BC-8C83-405D-8C1E-58E5A750F566}"/>
              </a:ext>
            </a:extLst>
          </p:cNvPr>
          <p:cNvSpPr>
            <a:spLocks noGrp="1"/>
          </p:cNvSpPr>
          <p:nvPr>
            <p:ph type="body" sz="quarter" idx="10" hasCustomPrompt="1"/>
          </p:nvPr>
        </p:nvSpPr>
        <p:spPr>
          <a:xfrm>
            <a:off x="1252802" y="11753031"/>
            <a:ext cx="21724648" cy="996950"/>
          </a:xfrm>
        </p:spPr>
        <p:txBody>
          <a:bodyPr anchor="ctr">
            <a:noAutofit/>
          </a:bodyPr>
          <a:lstStyle>
            <a:lvl1pPr marL="0" indent="0">
              <a:spcBef>
                <a:spcPts val="0"/>
              </a:spcBef>
              <a:buNone/>
              <a:defRPr sz="2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84934676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1_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7517276" y="0"/>
            <a:ext cx="16866724" cy="13716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080000" y="5653916"/>
            <a:ext cx="19535564" cy="3039936"/>
          </a:xfrm>
          <a:prstGeom prst="rect">
            <a:avLst/>
          </a:prstGeom>
        </p:spPr>
        <p:txBody>
          <a:bodyPr anchor="ctr">
            <a:spAutoFit/>
          </a:bodyPr>
          <a:lstStyle>
            <a:lvl1pPr>
              <a:lnSpc>
                <a:spcPct val="70000"/>
              </a:lnSpc>
              <a:defRPr sz="24000" b="1" i="0">
                <a:solidFill>
                  <a:schemeClr val="tx2"/>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3" y="11753031"/>
            <a:ext cx="19336790" cy="996950"/>
          </a:xfrm>
        </p:spPr>
        <p:txBody>
          <a:bodyPr anchor="ctr">
            <a:normAutofit/>
          </a:bodyPr>
          <a:lstStyle>
            <a:lvl1pPr marL="0" indent="0">
              <a:buNone/>
              <a:defRPr sz="2600" b="0" i="0">
                <a:solidFill>
                  <a:srgbClr val="07041F"/>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000" y="0"/>
            <a:ext cx="3964800" cy="2973600"/>
          </a:xfrm>
          <a:prstGeom prst="rect">
            <a:avLst/>
          </a:prstGeom>
        </p:spPr>
      </p:pic>
    </p:spTree>
    <p:extLst>
      <p:ext uri="{BB962C8B-B14F-4D97-AF65-F5344CB8AC3E}">
        <p14:creationId xmlns:p14="http://schemas.microsoft.com/office/powerpoint/2010/main" val="15273813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2_Title Blue">
    <p:bg>
      <p:bgPr>
        <a:solidFill>
          <a:schemeClr val="accent4"/>
        </a:solidFill>
        <a:effectLst/>
      </p:bgPr>
    </p:bg>
    <p:spTree>
      <p:nvGrpSpPr>
        <p:cNvPr id="1" name=""/>
        <p:cNvGrpSpPr/>
        <p:nvPr/>
      </p:nvGrpSpPr>
      <p:grpSpPr>
        <a:xfrm>
          <a:off x="0" y="0"/>
          <a:ext cx="0" cy="0"/>
          <a:chOff x="0" y="0"/>
          <a:chExt cx="0" cy="0"/>
        </a:xfrm>
      </p:grpSpPr>
      <p:pic>
        <p:nvPicPr>
          <p:cNvPr id="7" name="r1Artboard 3 copy 7edsw.pdf" descr="r1Artboard 3 copy 7edsw.pdf">
            <a:extLst>
              <a:ext uri="{FF2B5EF4-FFF2-40B4-BE49-F238E27FC236}">
                <a16:creationId xmlns:a16="http://schemas.microsoft.com/office/drawing/2014/main" id="{5704F5EE-4D8D-FE42-A8A0-366BC149FCB1}"/>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7579200" y="0"/>
            <a:ext cx="16804800" cy="13716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080000" y="5653916"/>
            <a:ext cx="19535564" cy="3039936"/>
          </a:xfrm>
          <a:prstGeom prst="rect">
            <a:avLst/>
          </a:prstGeom>
        </p:spPr>
        <p:txBody>
          <a:bodyPr anchor="ctr">
            <a:spAutoFit/>
          </a:bodyPr>
          <a:lstStyle>
            <a:lvl1pPr>
              <a:lnSpc>
                <a:spcPct val="70000"/>
              </a:lnSpc>
              <a:defRPr sz="24000" b="1" i="0">
                <a:solidFill>
                  <a:schemeClr val="bg1"/>
                </a:solidFill>
                <a:latin typeface="Equip Extended" panose="02000503030000020004" pitchFamily="2" charset="77"/>
              </a:defRPr>
            </a:lvl1pPr>
          </a:lstStyle>
          <a:p>
            <a:r>
              <a:rPr lang="en-GB"/>
              <a:t>Edit title</a:t>
            </a:r>
            <a:endParaRPr lang="en-PT"/>
          </a:p>
        </p:txBody>
      </p:sp>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000" y="3"/>
            <a:ext cx="3960000" cy="2970002"/>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3" y="11753031"/>
            <a:ext cx="19336790" cy="996950"/>
          </a:xfrm>
        </p:spPr>
        <p:txBody>
          <a:bodyPr anchor="ctr">
            <a:normAutofit/>
          </a:bodyPr>
          <a:lstStyle>
            <a:lvl1pPr marL="0" indent="0">
              <a:buNone/>
              <a:defRPr sz="2600" b="0" i="0">
                <a:solidFill>
                  <a:schemeClr val="bg1"/>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0754483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3_Title Green">
    <p:bg>
      <p:bgPr>
        <a:solidFill>
          <a:schemeClr val="accent1"/>
        </a:solidFill>
        <a:effectLst/>
      </p:bgPr>
    </p:bg>
    <p:spTree>
      <p:nvGrpSpPr>
        <p:cNvPr id="1" name=""/>
        <p:cNvGrpSpPr/>
        <p:nvPr/>
      </p:nvGrpSpPr>
      <p:grpSpPr>
        <a:xfrm>
          <a:off x="0" y="0"/>
          <a:ext cx="0" cy="0"/>
          <a:chOff x="0" y="0"/>
          <a:chExt cx="0" cy="0"/>
        </a:xfrm>
      </p:grpSpPr>
      <p:pic>
        <p:nvPicPr>
          <p:cNvPr id="6" name="r1Artboard 3 copy 34edsw.pdf">
            <a:extLst>
              <a:ext uri="{FF2B5EF4-FFF2-40B4-BE49-F238E27FC236}">
                <a16:creationId xmlns:a16="http://schemas.microsoft.com/office/drawing/2014/main" id="{11202A20-3CFD-0A41-BEEE-C4D6D3A3A51D}"/>
              </a:ext>
            </a:extLst>
          </p:cNvPr>
          <p:cNvPicPr>
            <a:picLocks noChangeAspect="1"/>
          </p:cNvPicPr>
          <p:nvPr userDrawn="1"/>
        </p:nvPicPr>
        <p:blipFill rotWithShape="1">
          <a:blip r:embed="rId2">
            <a:alphaModFix amt="55000"/>
            <a:extLst>
              <a:ext uri="{28A0092B-C50C-407E-A947-70E740481C1C}">
                <a14:useLocalDpi xmlns:a14="http://schemas.microsoft.com/office/drawing/2010/main" val="0"/>
              </a:ext>
            </a:extLst>
          </a:blip>
          <a:srcRect l="-127" t="37299" r="51849" b="14438"/>
          <a:stretch/>
        </p:blipFill>
        <p:spPr>
          <a:xfrm>
            <a:off x="7517276" y="0"/>
            <a:ext cx="16866724" cy="13716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080000" y="5653916"/>
            <a:ext cx="19535564" cy="3039936"/>
          </a:xfrm>
          <a:prstGeom prst="rect">
            <a:avLst/>
          </a:prstGeom>
        </p:spPr>
        <p:txBody>
          <a:bodyPr anchor="ctr">
            <a:spAutoFit/>
          </a:bodyPr>
          <a:lstStyle>
            <a:lvl1pPr>
              <a:lnSpc>
                <a:spcPct val="70000"/>
              </a:lnSpc>
              <a:defRPr sz="24000" b="1" i="0">
                <a:solidFill>
                  <a:schemeClr val="tx2"/>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3" y="11753031"/>
            <a:ext cx="19336790" cy="996950"/>
          </a:xfrm>
        </p:spPr>
        <p:txBody>
          <a:bodyPr anchor="ctr">
            <a:normAutofit/>
          </a:bodyPr>
          <a:lstStyle>
            <a:lvl1pPr marL="0" indent="0">
              <a:buNone/>
              <a:defRPr sz="2600" b="0" i="0">
                <a:solidFill>
                  <a:schemeClr val="tx2"/>
                </a:solidFill>
                <a:latin typeface="Equip Extended Light" panose="02000503000000020004" pitchFamily="2" charset="77"/>
              </a:defRPr>
            </a:lvl1pPr>
          </a:lstStyle>
          <a:p>
            <a:pPr lvl="0"/>
            <a:r>
              <a:rPr lang="en-GB"/>
              <a:t>Edit Footnote</a:t>
            </a:r>
          </a:p>
        </p:txBody>
      </p:sp>
      <p:pic>
        <p:nvPicPr>
          <p:cNvPr id="7" name="Graphic 6">
            <a:extLst>
              <a:ext uri="{FF2B5EF4-FFF2-40B4-BE49-F238E27FC236}">
                <a16:creationId xmlns:a16="http://schemas.microsoft.com/office/drawing/2014/main" id="{2CA88DAE-2018-394D-B1F5-B0231DD1D13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5200" y="0"/>
            <a:ext cx="3964800" cy="2973600"/>
          </a:xfrm>
          <a:prstGeom prst="rect">
            <a:avLst/>
          </a:prstGeom>
        </p:spPr>
      </p:pic>
    </p:spTree>
    <p:extLst>
      <p:ext uri="{BB962C8B-B14F-4D97-AF65-F5344CB8AC3E}">
        <p14:creationId xmlns:p14="http://schemas.microsoft.com/office/powerpoint/2010/main" val="102603660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1_Section Big 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7517276" y="0"/>
            <a:ext cx="16866724" cy="13716000"/>
          </a:xfrm>
          <a:prstGeom prst="rect">
            <a:avLst/>
          </a:prstGeom>
          <a:ln w="12700">
            <a:miter lim="400000"/>
          </a:ln>
        </p:spPr>
      </p:pic>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000" y="0"/>
            <a:ext cx="3964800" cy="2973600"/>
          </a:xfrm>
          <a:prstGeom prst="rect">
            <a:avLst/>
          </a:prstGeom>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1278773" y="11753031"/>
            <a:ext cx="19336790"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1222240" y="6229442"/>
            <a:ext cx="19535564" cy="1971694"/>
          </a:xfrm>
          <a:prstGeom prst="rect">
            <a:avLst/>
          </a:prstGeom>
        </p:spPr>
        <p:txBody>
          <a:bodyPr anchor="b">
            <a:spAutoFit/>
          </a:bodyPr>
          <a:lstStyle>
            <a:lvl1pPr>
              <a:lnSpc>
                <a:spcPct val="80000"/>
              </a:lnSpc>
              <a:defRPr sz="14400" b="1" i="0">
                <a:solidFill>
                  <a:schemeClr val="tx2"/>
                </a:solidFill>
                <a:latin typeface="Equip Extended" panose="02000503030000020004" pitchFamily="2" charset="77"/>
              </a:defRPr>
            </a:lvl1pPr>
          </a:lstStyle>
          <a:p>
            <a:r>
              <a:rPr lang="en-GB"/>
              <a:t>Edit title</a:t>
            </a:r>
            <a:endParaRPr lang="en-PT"/>
          </a:p>
        </p:txBody>
      </p:sp>
      <p:sp>
        <p:nvSpPr>
          <p:cNvPr id="11" name="Text Placeholder 7">
            <a:extLst>
              <a:ext uri="{FF2B5EF4-FFF2-40B4-BE49-F238E27FC236}">
                <a16:creationId xmlns:a16="http://schemas.microsoft.com/office/drawing/2014/main" id="{38CE6A59-6A7F-4940-BAB6-1C91D2507FFA}"/>
              </a:ext>
            </a:extLst>
          </p:cNvPr>
          <p:cNvSpPr>
            <a:spLocks noGrp="1"/>
          </p:cNvSpPr>
          <p:nvPr>
            <p:ph type="body" sz="quarter" idx="13" hasCustomPrompt="1"/>
          </p:nvPr>
        </p:nvSpPr>
        <p:spPr>
          <a:xfrm>
            <a:off x="1278772" y="8814850"/>
            <a:ext cx="19535564" cy="770774"/>
          </a:xfrm>
        </p:spPr>
        <p:txBody>
          <a:bodyPr tIns="108000" anchor="t">
            <a:spAutoFit/>
          </a:bodyPr>
          <a:lstStyle>
            <a:lvl1pPr marL="0" indent="0">
              <a:lnSpc>
                <a:spcPct val="100000"/>
              </a:lnSpc>
              <a:buNone/>
              <a:defRPr sz="4000" b="0" i="0">
                <a:solidFill>
                  <a:schemeClr val="tx2"/>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248949034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2_Section Big Title Blue">
    <p:bg>
      <p:bgPr>
        <a:solidFill>
          <a:schemeClr val="accent4"/>
        </a:solidFill>
        <a:effectLst/>
      </p:bgPr>
    </p:bg>
    <p:spTree>
      <p:nvGrpSpPr>
        <p:cNvPr id="1" name=""/>
        <p:cNvGrpSpPr/>
        <p:nvPr/>
      </p:nvGrpSpPr>
      <p:grpSpPr>
        <a:xfrm>
          <a:off x="0" y="0"/>
          <a:ext cx="0" cy="0"/>
          <a:chOff x="0" y="0"/>
          <a:chExt cx="0" cy="0"/>
        </a:xfrm>
      </p:grpSpPr>
      <p:pic>
        <p:nvPicPr>
          <p:cNvPr id="8" name="r1Artboard 3 copy 7edsw.pdf" descr="r1Artboard 3 copy 7edsw.pdf">
            <a:extLst>
              <a:ext uri="{FF2B5EF4-FFF2-40B4-BE49-F238E27FC236}">
                <a16:creationId xmlns:a16="http://schemas.microsoft.com/office/drawing/2014/main" id="{DB2CB175-7699-BF45-8858-F8C4DBF892A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7579200" y="0"/>
            <a:ext cx="16804800" cy="13716000"/>
          </a:xfrm>
          <a:prstGeom prst="rect">
            <a:avLst/>
          </a:prstGeom>
          <a:ln w="12700">
            <a:miter lim="400000"/>
          </a:ln>
        </p:spPr>
      </p:pic>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000" y="3"/>
            <a:ext cx="3960000" cy="2970002"/>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3" y="11753031"/>
            <a:ext cx="19336790" cy="996950"/>
          </a:xfrm>
        </p:spPr>
        <p:txBody>
          <a:bodyPr anchor="ctr">
            <a:norm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sp>
        <p:nvSpPr>
          <p:cNvPr id="12" name="Title 1">
            <a:extLst>
              <a:ext uri="{FF2B5EF4-FFF2-40B4-BE49-F238E27FC236}">
                <a16:creationId xmlns:a16="http://schemas.microsoft.com/office/drawing/2014/main" id="{29D59645-33BD-F041-9140-5802DD717353}"/>
              </a:ext>
            </a:extLst>
          </p:cNvPr>
          <p:cNvSpPr>
            <a:spLocks noGrp="1"/>
          </p:cNvSpPr>
          <p:nvPr>
            <p:ph type="title" hasCustomPrompt="1"/>
          </p:nvPr>
        </p:nvSpPr>
        <p:spPr>
          <a:xfrm>
            <a:off x="1222240" y="6229442"/>
            <a:ext cx="19535564" cy="1971694"/>
          </a:xfrm>
          <a:prstGeom prst="rect">
            <a:avLst/>
          </a:prstGeom>
        </p:spPr>
        <p:txBody>
          <a:bodyPr anchor="b">
            <a:spAutoFit/>
          </a:bodyPr>
          <a:lstStyle>
            <a:lvl1pPr>
              <a:lnSpc>
                <a:spcPct val="80000"/>
              </a:lnSpc>
              <a:defRPr sz="14400" b="1" i="0">
                <a:solidFill>
                  <a:schemeClr val="bg1"/>
                </a:solidFill>
                <a:latin typeface="Equip Extended" panose="02000503030000020004" pitchFamily="2" charset="77"/>
              </a:defRPr>
            </a:lvl1pPr>
          </a:lstStyle>
          <a:p>
            <a:r>
              <a:rPr lang="en-GB"/>
              <a:t>Edit title</a:t>
            </a:r>
            <a:endParaRPr lang="en-PT"/>
          </a:p>
        </p:txBody>
      </p:sp>
      <p:sp>
        <p:nvSpPr>
          <p:cNvPr id="11" name="Text Placeholder 7">
            <a:extLst>
              <a:ext uri="{FF2B5EF4-FFF2-40B4-BE49-F238E27FC236}">
                <a16:creationId xmlns:a16="http://schemas.microsoft.com/office/drawing/2014/main" id="{3DA0C077-5EC7-6940-8AED-92F032F44DAA}"/>
              </a:ext>
            </a:extLst>
          </p:cNvPr>
          <p:cNvSpPr>
            <a:spLocks noGrp="1"/>
          </p:cNvSpPr>
          <p:nvPr>
            <p:ph type="body" sz="quarter" idx="12" hasCustomPrompt="1"/>
          </p:nvPr>
        </p:nvSpPr>
        <p:spPr>
          <a:xfrm>
            <a:off x="1278772" y="8814984"/>
            <a:ext cx="19535564" cy="77077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288619102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3_Section Big Title Green">
    <p:bg>
      <p:bgPr>
        <a:solidFill>
          <a:schemeClr val="accent1"/>
        </a:solidFill>
        <a:effectLst/>
      </p:bgPr>
    </p:bg>
    <p:spTree>
      <p:nvGrpSpPr>
        <p:cNvPr id="1" name=""/>
        <p:cNvGrpSpPr/>
        <p:nvPr/>
      </p:nvGrpSpPr>
      <p:grpSpPr>
        <a:xfrm>
          <a:off x="0" y="0"/>
          <a:ext cx="0" cy="0"/>
          <a:chOff x="0" y="0"/>
          <a:chExt cx="0" cy="0"/>
        </a:xfrm>
      </p:grpSpPr>
      <p:pic>
        <p:nvPicPr>
          <p:cNvPr id="11" name="r1Artboard 3 copy 34edsw.pdf">
            <a:extLst>
              <a:ext uri="{FF2B5EF4-FFF2-40B4-BE49-F238E27FC236}">
                <a16:creationId xmlns:a16="http://schemas.microsoft.com/office/drawing/2014/main" id="{46733C63-EC4A-6C4E-97F9-41C4DCCF3213}"/>
              </a:ext>
            </a:extLst>
          </p:cNvPr>
          <p:cNvPicPr>
            <a:picLocks noChangeAspect="1"/>
          </p:cNvPicPr>
          <p:nvPr userDrawn="1"/>
        </p:nvPicPr>
        <p:blipFill rotWithShape="1">
          <a:blip r:embed="rId2">
            <a:alphaModFix amt="56000"/>
            <a:extLst>
              <a:ext uri="{28A0092B-C50C-407E-A947-70E740481C1C}">
                <a14:useLocalDpi xmlns:a14="http://schemas.microsoft.com/office/drawing/2010/main" val="0"/>
              </a:ext>
            </a:extLst>
          </a:blip>
          <a:srcRect l="-127" t="37299" r="51849" b="14438"/>
          <a:stretch/>
        </p:blipFill>
        <p:spPr>
          <a:xfrm>
            <a:off x="7517276" y="0"/>
            <a:ext cx="16866724" cy="13716000"/>
          </a:xfrm>
          <a:prstGeom prst="rect">
            <a:avLst/>
          </a:prstGeom>
          <a:ln w="12700">
            <a:miter lim="400000"/>
          </a:ln>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1278773" y="11753031"/>
            <a:ext cx="19336790" cy="996950"/>
          </a:xfrm>
        </p:spPr>
        <p:txBody>
          <a:bodyPr anchor="ctr">
            <a:normAutofit/>
          </a:bodyPr>
          <a:lstStyle>
            <a:lvl1pPr marL="0" indent="0">
              <a:buNone/>
              <a:defRPr sz="2000" b="0" i="0">
                <a:solidFill>
                  <a:schemeClr val="tx2"/>
                </a:solidFill>
                <a:latin typeface="Equip Extended Light" panose="02000503000000020004" pitchFamily="2" charset="77"/>
              </a:defRPr>
            </a:lvl1pPr>
          </a:lstStyle>
          <a:p>
            <a:pPr lvl="0"/>
            <a:r>
              <a:rPr lang="en-GB"/>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1222240" y="6229442"/>
            <a:ext cx="19535564" cy="1971694"/>
          </a:xfrm>
          <a:prstGeom prst="rect">
            <a:avLst/>
          </a:prstGeom>
        </p:spPr>
        <p:txBody>
          <a:bodyPr anchor="b">
            <a:spAutoFit/>
          </a:bodyPr>
          <a:lstStyle>
            <a:lvl1pPr>
              <a:lnSpc>
                <a:spcPct val="80000"/>
              </a:lnSpc>
              <a:defRPr sz="14400" b="1" i="0">
                <a:solidFill>
                  <a:schemeClr val="tx2"/>
                </a:solidFill>
                <a:latin typeface="Equip Extended" panose="02000503030000020004" pitchFamily="2" charset="77"/>
              </a:defRPr>
            </a:lvl1pPr>
          </a:lstStyle>
          <a:p>
            <a:r>
              <a:rPr lang="en-GB"/>
              <a:t>Edit title</a:t>
            </a:r>
            <a:endParaRPr lang="en-PT"/>
          </a:p>
        </p:txBody>
      </p:sp>
      <p:pic>
        <p:nvPicPr>
          <p:cNvPr id="10" name="Graphic 9">
            <a:extLst>
              <a:ext uri="{FF2B5EF4-FFF2-40B4-BE49-F238E27FC236}">
                <a16:creationId xmlns:a16="http://schemas.microsoft.com/office/drawing/2014/main" id="{D6517F54-B2B2-8E4D-BE47-0A3FBD6DEE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5200" y="0"/>
            <a:ext cx="3964800" cy="2973600"/>
          </a:xfrm>
          <a:prstGeom prst="rect">
            <a:avLst/>
          </a:prstGeom>
        </p:spPr>
      </p:pic>
      <p:sp>
        <p:nvSpPr>
          <p:cNvPr id="8" name="Text Placeholder 7">
            <a:extLst>
              <a:ext uri="{FF2B5EF4-FFF2-40B4-BE49-F238E27FC236}">
                <a16:creationId xmlns:a16="http://schemas.microsoft.com/office/drawing/2014/main" id="{92A0AF52-A383-8B4C-BAF5-8094DCFA20E7}"/>
              </a:ext>
            </a:extLst>
          </p:cNvPr>
          <p:cNvSpPr>
            <a:spLocks noGrp="1"/>
          </p:cNvSpPr>
          <p:nvPr>
            <p:ph type="body" sz="quarter" idx="13" hasCustomPrompt="1"/>
          </p:nvPr>
        </p:nvSpPr>
        <p:spPr>
          <a:xfrm>
            <a:off x="1278772" y="8814850"/>
            <a:ext cx="19535564" cy="770774"/>
          </a:xfrm>
        </p:spPr>
        <p:txBody>
          <a:bodyPr tIns="108000" anchor="t">
            <a:spAutoFit/>
          </a:bodyPr>
          <a:lstStyle>
            <a:lvl1pPr marL="0" indent="0">
              <a:lnSpc>
                <a:spcPct val="100000"/>
              </a:lnSpc>
              <a:buNone/>
              <a:defRPr sz="4000" b="0" i="0">
                <a:solidFill>
                  <a:schemeClr val="tx2"/>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266059371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4_Section Big 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24384000" cy="13716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720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222240" y="6188035"/>
            <a:ext cx="19535564" cy="1971694"/>
          </a:xfrm>
          <a:prstGeom prst="rect">
            <a:avLst/>
          </a:prstGeom>
        </p:spPr>
        <p:txBody>
          <a:bodyPr anchor="ctr">
            <a:spAutoFit/>
          </a:bodyPr>
          <a:lstStyle>
            <a:lvl1pPr>
              <a:lnSpc>
                <a:spcPct val="80000"/>
              </a:lnSpc>
              <a:defRPr sz="14400" b="1" i="0">
                <a:solidFill>
                  <a:schemeClr val="bg1"/>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2" y="11753031"/>
            <a:ext cx="19535564" cy="996950"/>
          </a:xfrm>
        </p:spPr>
        <p:txBody>
          <a:bodyPr anchor="ctr">
            <a:norm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54083" y="759806"/>
            <a:ext cx="1627198" cy="1430156"/>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1278772" y="8814851"/>
            <a:ext cx="19535564" cy="261743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205228521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1_Section Small Title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2" y="11753031"/>
            <a:ext cx="19535564"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54083" y="759806"/>
            <a:ext cx="1627198" cy="1430156"/>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22240" y="5908145"/>
            <a:ext cx="19535564" cy="1501821"/>
          </a:xfrm>
          <a:prstGeom prst="rect">
            <a:avLst/>
          </a:prstGeom>
        </p:spPr>
        <p:txBody>
          <a:bodyPr anchor="b">
            <a:spAutoFit/>
          </a:bodyPr>
          <a:lstStyle>
            <a:lvl1pPr>
              <a:lnSpc>
                <a:spcPct val="80000"/>
              </a:lnSpc>
              <a:defRPr sz="10800" b="1" i="0">
                <a:solidFill>
                  <a:schemeClr val="tx2"/>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1278772" y="8095450"/>
            <a:ext cx="19535564" cy="770774"/>
          </a:xfrm>
        </p:spPr>
        <p:txBody>
          <a:bodyPr tIns="108000" anchor="t">
            <a:spAutoFit/>
          </a:bodyPr>
          <a:lstStyle>
            <a:lvl1pPr marL="0" indent="0">
              <a:lnSpc>
                <a:spcPct val="100000"/>
              </a:lnSpc>
              <a:buNone/>
              <a:defRPr sz="4000" b="0" i="0">
                <a:solidFill>
                  <a:schemeClr val="tx2"/>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5293594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_2_Section Small Title Blue">
    <p:bg>
      <p:bgPr>
        <a:solidFill>
          <a:schemeClr val="accent4"/>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2" y="11753031"/>
            <a:ext cx="19535564" cy="996950"/>
          </a:xfrm>
        </p:spPr>
        <p:txBody>
          <a:bodyPr anchor="ctr">
            <a:norm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54083" y="759806"/>
            <a:ext cx="1627198" cy="1430156"/>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22240" y="5908145"/>
            <a:ext cx="19535564" cy="1501821"/>
          </a:xfrm>
          <a:prstGeom prst="rect">
            <a:avLst/>
          </a:prstGeom>
        </p:spPr>
        <p:txBody>
          <a:bodyPr anchor="b">
            <a:spAutoFit/>
          </a:bodyPr>
          <a:lstStyle>
            <a:lvl1pPr>
              <a:lnSpc>
                <a:spcPct val="80000"/>
              </a:lnSpc>
              <a:defRPr sz="10800" b="1" i="0">
                <a:solidFill>
                  <a:schemeClr val="bg1"/>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1278772" y="8095450"/>
            <a:ext cx="19535564" cy="77077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1476067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Slide 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EFC8D9D0-4D33-DA67-2EDB-CBBEDF254C8E}"/>
              </a:ext>
            </a:extLst>
          </p:cNvPr>
          <p:cNvSpPr>
            <a:spLocks/>
          </p:cNvSpPr>
          <p:nvPr userDrawn="1"/>
        </p:nvSpPr>
        <p:spPr bwMode="auto">
          <a:xfrm>
            <a:off x="0" y="0"/>
            <a:ext cx="24384000" cy="13716000"/>
          </a:xfrm>
          <a:custGeom>
            <a:avLst/>
            <a:gdLst>
              <a:gd name="T0" fmla="*/ 0 w 2868623"/>
              <a:gd name="T1" fmla="*/ 0 h 1613513"/>
              <a:gd name="T2" fmla="*/ 2147483646 w 2868623"/>
              <a:gd name="T3" fmla="*/ 0 h 1613513"/>
              <a:gd name="T4" fmla="*/ 2147483646 w 2868623"/>
              <a:gd name="T5" fmla="*/ 2147483646 h 1613513"/>
              <a:gd name="T6" fmla="*/ 0 w 2868623"/>
              <a:gd name="T7" fmla="*/ 2147483646 h 16135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68623" h="1613513">
                <a:moveTo>
                  <a:pt x="0" y="0"/>
                </a:moveTo>
                <a:lnTo>
                  <a:pt x="2868624" y="0"/>
                </a:lnTo>
                <a:lnTo>
                  <a:pt x="2868624" y="1613514"/>
                </a:lnTo>
                <a:lnTo>
                  <a:pt x="0" y="1613514"/>
                </a:lnTo>
                <a:lnTo>
                  <a:pt x="0" y="0"/>
                </a:lnTo>
                <a:close/>
              </a:path>
            </a:pathLst>
          </a:custGeom>
          <a:solidFill>
            <a:schemeClr val="tx2"/>
          </a:solidFill>
          <a:ln>
            <a:noFill/>
          </a:ln>
          <a:extLst>
            <a:ext uri="{91240B29-F687-4F45-9708-019B960494DF}">
              <a14:hiddenLine xmlns:a14="http://schemas.microsoft.com/office/drawing/2010/main" w="3486" cap="flat">
                <a:solidFill>
                  <a:srgbClr val="000000"/>
                </a:solidFill>
                <a:prstDash val="solid"/>
                <a:miter lim="800000"/>
                <a:headEnd/>
                <a:tailEnd/>
              </a14:hiddenLine>
            </a:ext>
          </a:extLst>
        </p:spPr>
        <p:txBody>
          <a:bodyPr anchor="ctr"/>
          <a:lstStyle/>
          <a:p>
            <a:endParaRPr lang="en-FR"/>
          </a:p>
        </p:txBody>
      </p:sp>
      <p:grpSp>
        <p:nvGrpSpPr>
          <p:cNvPr id="3" name="Group 2">
            <a:extLst>
              <a:ext uri="{FF2B5EF4-FFF2-40B4-BE49-F238E27FC236}">
                <a16:creationId xmlns:a16="http://schemas.microsoft.com/office/drawing/2014/main" id="{F527CC83-96A3-53A7-BDE7-6C8D3E095C97}"/>
              </a:ext>
            </a:extLst>
          </p:cNvPr>
          <p:cNvGrpSpPr>
            <a:grpSpLocks/>
          </p:cNvGrpSpPr>
          <p:nvPr userDrawn="1"/>
        </p:nvGrpSpPr>
        <p:grpSpPr bwMode="auto">
          <a:xfrm>
            <a:off x="6934200" y="-1322388"/>
            <a:ext cx="17449800" cy="16360776"/>
            <a:chOff x="6934200" y="-1322069"/>
            <a:chExt cx="17449800" cy="16360139"/>
          </a:xfrm>
        </p:grpSpPr>
        <p:sp>
          <p:nvSpPr>
            <p:cNvPr id="4" name="Freeform: Shape 3">
              <a:extLst>
                <a:ext uri="{FF2B5EF4-FFF2-40B4-BE49-F238E27FC236}">
                  <a16:creationId xmlns:a16="http://schemas.microsoft.com/office/drawing/2014/main" id="{336515DB-C4B2-CEE0-8BA8-78588F310C92}"/>
                </a:ext>
              </a:extLst>
            </p:cNvPr>
            <p:cNvSpPr/>
            <p:nvPr/>
          </p:nvSpPr>
          <p:spPr>
            <a:xfrm rot="1420811">
              <a:off x="12688888" y="-1322069"/>
              <a:ext cx="3154362" cy="16360139"/>
            </a:xfrm>
            <a:custGeom>
              <a:avLst/>
              <a:gdLst>
                <a:gd name="connsiteX0" fmla="*/ 3153743 w 3153743"/>
                <a:gd name="connsiteY0" fmla="*/ 0 h 16360138"/>
                <a:gd name="connsiteX1" fmla="*/ 1914887 w 3153743"/>
                <a:gd name="connsiteY1" fmla="*/ 15520351 h 16360138"/>
                <a:gd name="connsiteX2" fmla="*/ 0 w 3153743"/>
                <a:gd name="connsiteY2" fmla="*/ 16360138 h 16360138"/>
                <a:gd name="connsiteX3" fmla="*/ 1238857 w 3153743"/>
                <a:gd name="connsiteY3" fmla="*/ 839787 h 16360138"/>
              </a:gdLst>
              <a:ahLst/>
              <a:cxnLst>
                <a:cxn ang="0">
                  <a:pos x="connsiteX0" y="connsiteY0"/>
                </a:cxn>
                <a:cxn ang="0">
                  <a:pos x="connsiteX1" y="connsiteY1"/>
                </a:cxn>
                <a:cxn ang="0">
                  <a:pos x="connsiteX2" y="connsiteY2"/>
                </a:cxn>
                <a:cxn ang="0">
                  <a:pos x="connsiteX3" y="connsiteY3"/>
                </a:cxn>
              </a:cxnLst>
              <a:rect l="l" t="t" r="r" b="b"/>
              <a:pathLst>
                <a:path w="3153743" h="16360138">
                  <a:moveTo>
                    <a:pt x="3153743" y="0"/>
                  </a:moveTo>
                  <a:lnTo>
                    <a:pt x="1914887" y="15520351"/>
                  </a:lnTo>
                  <a:lnTo>
                    <a:pt x="0" y="16360138"/>
                  </a:lnTo>
                  <a:lnTo>
                    <a:pt x="1238857" y="83978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Shape 4">
              <a:extLst>
                <a:ext uri="{FF2B5EF4-FFF2-40B4-BE49-F238E27FC236}">
                  <a16:creationId xmlns:a16="http://schemas.microsoft.com/office/drawing/2014/main" id="{2150F530-6334-CF67-5836-6D7846505077}"/>
                </a:ext>
              </a:extLst>
            </p:cNvPr>
            <p:cNvSpPr/>
            <p:nvPr/>
          </p:nvSpPr>
          <p:spPr>
            <a:xfrm rot="1420811">
              <a:off x="10696575" y="-1322069"/>
              <a:ext cx="3152775" cy="16360139"/>
            </a:xfrm>
            <a:custGeom>
              <a:avLst/>
              <a:gdLst>
                <a:gd name="connsiteX0" fmla="*/ 1238857 w 3153745"/>
                <a:gd name="connsiteY0" fmla="*/ 839787 h 16360139"/>
                <a:gd name="connsiteX1" fmla="*/ 3153745 w 3153745"/>
                <a:gd name="connsiteY1" fmla="*/ 0 h 16360139"/>
                <a:gd name="connsiteX2" fmla="*/ 1914887 w 3153745"/>
                <a:gd name="connsiteY2" fmla="*/ 15520352 h 16360139"/>
                <a:gd name="connsiteX3" fmla="*/ 0 w 3153745"/>
                <a:gd name="connsiteY3" fmla="*/ 16360139 h 16360139"/>
              </a:gdLst>
              <a:ahLst/>
              <a:cxnLst>
                <a:cxn ang="0">
                  <a:pos x="connsiteX0" y="connsiteY0"/>
                </a:cxn>
                <a:cxn ang="0">
                  <a:pos x="connsiteX1" y="connsiteY1"/>
                </a:cxn>
                <a:cxn ang="0">
                  <a:pos x="connsiteX2" y="connsiteY2"/>
                </a:cxn>
                <a:cxn ang="0">
                  <a:pos x="connsiteX3" y="connsiteY3"/>
                </a:cxn>
              </a:cxnLst>
              <a:rect l="l" t="t" r="r" b="b"/>
              <a:pathLst>
                <a:path w="3153745" h="16360139">
                  <a:moveTo>
                    <a:pt x="1238857" y="839787"/>
                  </a:moveTo>
                  <a:lnTo>
                    <a:pt x="3153745" y="0"/>
                  </a:lnTo>
                  <a:lnTo>
                    <a:pt x="1914887" y="15520352"/>
                  </a:lnTo>
                  <a:lnTo>
                    <a:pt x="0" y="1636013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6" name="Group 5">
              <a:extLst>
                <a:ext uri="{FF2B5EF4-FFF2-40B4-BE49-F238E27FC236}">
                  <a16:creationId xmlns:a16="http://schemas.microsoft.com/office/drawing/2014/main" id="{C9C6D85D-3D57-5B20-6446-5E9058F60BB4}"/>
                </a:ext>
              </a:extLst>
            </p:cNvPr>
            <p:cNvGrpSpPr>
              <a:grpSpLocks/>
            </p:cNvGrpSpPr>
            <p:nvPr userDrawn="1"/>
          </p:nvGrpSpPr>
          <p:grpSpPr bwMode="auto">
            <a:xfrm>
              <a:off x="6934200" y="7001581"/>
              <a:ext cx="17449800" cy="5943600"/>
              <a:chOff x="6934200" y="5199888"/>
              <a:chExt cx="17449800" cy="5943600"/>
            </a:xfrm>
          </p:grpSpPr>
          <p:sp>
            <p:nvSpPr>
              <p:cNvPr id="7" name="Isosceles Triangle 6">
                <a:extLst>
                  <a:ext uri="{FF2B5EF4-FFF2-40B4-BE49-F238E27FC236}">
                    <a16:creationId xmlns:a16="http://schemas.microsoft.com/office/drawing/2014/main" id="{25A7F23E-4185-8933-6137-651859A999FD}"/>
                  </a:ext>
                </a:extLst>
              </p:cNvPr>
              <p:cNvSpPr/>
              <p:nvPr/>
            </p:nvSpPr>
            <p:spPr>
              <a:xfrm rot="10800000">
                <a:off x="6934200" y="9391602"/>
                <a:ext cx="2033588" cy="1752532"/>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8" name="Group 7">
                <a:extLst>
                  <a:ext uri="{FF2B5EF4-FFF2-40B4-BE49-F238E27FC236}">
                    <a16:creationId xmlns:a16="http://schemas.microsoft.com/office/drawing/2014/main" id="{D67ACC79-7FA9-2BDA-0493-E5E9E058AA29}"/>
                  </a:ext>
                </a:extLst>
              </p:cNvPr>
              <p:cNvGrpSpPr>
                <a:grpSpLocks/>
              </p:cNvGrpSpPr>
              <p:nvPr/>
            </p:nvGrpSpPr>
            <p:grpSpPr bwMode="auto">
              <a:xfrm>
                <a:off x="6934200" y="5199888"/>
                <a:ext cx="17449800" cy="4191000"/>
                <a:chOff x="6934200" y="2667000"/>
                <a:chExt cx="17449800" cy="4191000"/>
              </a:xfrm>
            </p:grpSpPr>
            <p:sp>
              <p:nvSpPr>
                <p:cNvPr id="9" name="Rectangle 8">
                  <a:extLst>
                    <a:ext uri="{FF2B5EF4-FFF2-40B4-BE49-F238E27FC236}">
                      <a16:creationId xmlns:a16="http://schemas.microsoft.com/office/drawing/2014/main" id="{81D84FE8-C7B4-4048-AE8A-22E36D034EA0}"/>
                    </a:ext>
                  </a:extLst>
                </p:cNvPr>
                <p:cNvSpPr/>
                <p:nvPr/>
              </p:nvSpPr>
              <p:spPr>
                <a:xfrm>
                  <a:off x="9220200" y="2666289"/>
                  <a:ext cx="15163800" cy="41924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Isosceles Triangle 9">
                  <a:extLst>
                    <a:ext uri="{FF2B5EF4-FFF2-40B4-BE49-F238E27FC236}">
                      <a16:creationId xmlns:a16="http://schemas.microsoft.com/office/drawing/2014/main" id="{A9DAD5A1-98A0-19B9-33CB-6C9A204899BC}"/>
                    </a:ext>
                  </a:extLst>
                </p:cNvPr>
                <p:cNvSpPr/>
                <p:nvPr/>
              </p:nvSpPr>
              <p:spPr>
                <a:xfrm>
                  <a:off x="6934200" y="2666289"/>
                  <a:ext cx="2286000" cy="4192425"/>
                </a:xfrm>
                <a:prstGeom prst="triangle">
                  <a:avLst>
                    <a:gd name="adj" fmla="val 1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grpSp>
    </p:spTree>
    <p:extLst>
      <p:ext uri="{BB962C8B-B14F-4D97-AF65-F5344CB8AC3E}">
        <p14:creationId xmlns:p14="http://schemas.microsoft.com/office/powerpoint/2010/main" val="83042869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3_Section Small Title Green ">
    <p:bg>
      <p:bgPr>
        <a:solidFill>
          <a:schemeClr val="accent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2" y="11753031"/>
            <a:ext cx="19535564" cy="996950"/>
          </a:xfrm>
        </p:spPr>
        <p:txBody>
          <a:bodyPr anchor="ctr">
            <a:normAutofit/>
          </a:bodyPr>
          <a:lstStyle>
            <a:lvl1pPr marL="0" indent="0">
              <a:buNone/>
              <a:defRPr sz="2000" b="0" i="0">
                <a:solidFill>
                  <a:schemeClr val="tx2"/>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54083" y="759806"/>
            <a:ext cx="1627198" cy="1430156"/>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22240" y="5908145"/>
            <a:ext cx="19535564" cy="1501821"/>
          </a:xfrm>
          <a:prstGeom prst="rect">
            <a:avLst/>
          </a:prstGeom>
        </p:spPr>
        <p:txBody>
          <a:bodyPr anchor="b">
            <a:spAutoFit/>
          </a:bodyPr>
          <a:lstStyle>
            <a:lvl1pPr>
              <a:lnSpc>
                <a:spcPct val="80000"/>
              </a:lnSpc>
              <a:defRPr sz="10800" b="1" i="0">
                <a:solidFill>
                  <a:schemeClr val="tx2"/>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1278772" y="8095450"/>
            <a:ext cx="19535564" cy="770774"/>
          </a:xfrm>
        </p:spPr>
        <p:txBody>
          <a:bodyPr tIns="108000" anchor="t">
            <a:spAutoFit/>
          </a:bodyPr>
          <a:lstStyle>
            <a:lvl1pPr marL="0" indent="0">
              <a:lnSpc>
                <a:spcPct val="100000"/>
              </a:lnSpc>
              <a:buNone/>
              <a:defRPr sz="4000" b="0" i="0">
                <a:solidFill>
                  <a:schemeClr val="tx2"/>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284840650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_4_Section Small Title Purple">
    <p:bg>
      <p:bgPr>
        <a:solidFill>
          <a:schemeClr val="accent2"/>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2" y="11753031"/>
            <a:ext cx="19535564" cy="996950"/>
          </a:xfrm>
        </p:spPr>
        <p:txBody>
          <a:bodyPr anchor="ctr">
            <a:norm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54083" y="759806"/>
            <a:ext cx="1627198" cy="1430156"/>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22240" y="5908145"/>
            <a:ext cx="19535564" cy="1501821"/>
          </a:xfrm>
          <a:prstGeom prst="rect">
            <a:avLst/>
          </a:prstGeom>
        </p:spPr>
        <p:txBody>
          <a:bodyPr anchor="b">
            <a:spAutoFit/>
          </a:bodyPr>
          <a:lstStyle>
            <a:lvl1pPr>
              <a:lnSpc>
                <a:spcPct val="80000"/>
              </a:lnSpc>
              <a:defRPr sz="10800" b="1" i="0">
                <a:solidFill>
                  <a:schemeClr val="bg1"/>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1278772" y="8095450"/>
            <a:ext cx="19535564" cy="77077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383693589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5_Section Small Title Imag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24384000" cy="13716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720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222240" y="5908145"/>
            <a:ext cx="19535564" cy="1501821"/>
          </a:xfrm>
          <a:prstGeom prst="rect">
            <a:avLst/>
          </a:prstGeom>
        </p:spPr>
        <p:txBody>
          <a:bodyPr anchor="b">
            <a:spAutoFit/>
          </a:bodyPr>
          <a:lstStyle>
            <a:lvl1pPr>
              <a:lnSpc>
                <a:spcPct val="80000"/>
              </a:lnSpc>
              <a:defRPr sz="10800" b="1" i="0">
                <a:solidFill>
                  <a:schemeClr val="bg1"/>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2" y="11753031"/>
            <a:ext cx="19535564" cy="996950"/>
          </a:xfrm>
        </p:spPr>
        <p:txBody>
          <a:bodyPr anchor="ctr">
            <a:norm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54083" y="759806"/>
            <a:ext cx="1627198" cy="1430156"/>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1278772" y="8095451"/>
            <a:ext cx="19535564" cy="261743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180768436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4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1252797" y="962251"/>
            <a:ext cx="13895998" cy="857533"/>
          </a:xfrm>
          <a:prstGeom prst="rect">
            <a:avLst/>
          </a:prstGeom>
        </p:spPr>
        <p:txBody>
          <a:bodyPr wrap="square"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1252803" y="1860377"/>
            <a:ext cx="13895998"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3409944" y="4872407"/>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3409949" y="4224222"/>
            <a:ext cx="8203650" cy="734423"/>
          </a:xfrm>
          <a:prstGeom prst="rect">
            <a:avLst/>
          </a:prstGeom>
        </p:spPr>
        <p:txBody>
          <a:bodyPr wrap="square" tIns="72000" anchor="t">
            <a:spAutoFit/>
          </a:bodyPr>
          <a:lstStyle>
            <a:lvl1pPr marL="0" indent="0">
              <a:lnSpc>
                <a:spcPct val="100000"/>
              </a:lnSpc>
              <a:buNone/>
              <a:defRPr sz="4000" b="1" i="0">
                <a:solidFill>
                  <a:schemeClr val="tx2"/>
                </a:solidFill>
                <a:latin typeface="Equip Extended" panose="02000503030000020004" pitchFamily="2" charset="77"/>
              </a:defRPr>
            </a:lvl1pPr>
          </a:lstStyle>
          <a:p>
            <a:pPr lvl="0"/>
            <a:r>
              <a:rPr lang="en-GB"/>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2159993" y="4224222"/>
            <a:ext cx="1249950" cy="734423"/>
          </a:xfrm>
          <a:prstGeom prst="rect">
            <a:avLst/>
          </a:prstGeom>
        </p:spPr>
        <p:txBody>
          <a:bodyPr wrap="square" tIns="72000" anchor="t">
            <a:spAutoFit/>
          </a:bodyPr>
          <a:lstStyle>
            <a:lvl1pPr marL="0" indent="0" algn="r">
              <a:lnSpc>
                <a:spcPct val="100000"/>
              </a:lnSpc>
              <a:buNone/>
              <a:defRPr sz="4000" b="1" i="0">
                <a:solidFill>
                  <a:schemeClr val="tx1"/>
                </a:solidFill>
                <a:latin typeface="Equip Extended" panose="02000503030000020004" pitchFamily="2" charset="77"/>
              </a:defRPr>
            </a:lvl1pPr>
          </a:lstStyle>
          <a:p>
            <a:pPr lvl="0"/>
            <a:r>
              <a:rPr lang="en-GB"/>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14015546" y="4879425"/>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14015551" y="4231240"/>
            <a:ext cx="8203650" cy="734423"/>
          </a:xfrm>
          <a:prstGeom prst="rect">
            <a:avLst/>
          </a:prstGeom>
        </p:spPr>
        <p:txBody>
          <a:bodyPr wrap="square" tIns="72000" anchor="t">
            <a:spAutoFit/>
          </a:bodyPr>
          <a:lstStyle>
            <a:lvl1pPr marL="0" indent="0">
              <a:lnSpc>
                <a:spcPct val="100000"/>
              </a:lnSpc>
              <a:buNone/>
              <a:defRPr sz="4000" b="1" i="0">
                <a:solidFill>
                  <a:schemeClr val="tx2"/>
                </a:solidFill>
                <a:latin typeface="Equip Extended" panose="02000503030000020004" pitchFamily="2" charset="77"/>
              </a:defRPr>
            </a:lvl1pPr>
          </a:lstStyle>
          <a:p>
            <a:pPr lvl="0"/>
            <a:r>
              <a:rPr lang="en-GB"/>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12765595" y="4231240"/>
            <a:ext cx="1249950" cy="734423"/>
          </a:xfrm>
          <a:prstGeom prst="rect">
            <a:avLst/>
          </a:prstGeom>
        </p:spPr>
        <p:txBody>
          <a:bodyPr wrap="square" tIns="72000" anchor="t">
            <a:spAutoFit/>
          </a:bodyPr>
          <a:lstStyle>
            <a:lvl1pPr marL="0" indent="0" algn="r">
              <a:lnSpc>
                <a:spcPct val="100000"/>
              </a:lnSpc>
              <a:buNone/>
              <a:defRPr sz="4000" b="1" i="0">
                <a:solidFill>
                  <a:schemeClr val="tx1"/>
                </a:solidFill>
                <a:latin typeface="Equip Extended" panose="02000503030000020004" pitchFamily="2" charset="77"/>
              </a:defRPr>
            </a:lvl1pPr>
          </a:lstStyle>
          <a:p>
            <a:pPr lvl="0"/>
            <a:r>
              <a:rPr lang="en-GB"/>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3409944" y="7044107"/>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3409949" y="6395922"/>
            <a:ext cx="8203650" cy="734423"/>
          </a:xfrm>
          <a:prstGeom prst="rect">
            <a:avLst/>
          </a:prstGeom>
        </p:spPr>
        <p:txBody>
          <a:bodyPr wrap="square" tIns="72000" anchor="t">
            <a:spAutoFit/>
          </a:bodyPr>
          <a:lstStyle>
            <a:lvl1pPr marL="0" indent="0">
              <a:lnSpc>
                <a:spcPct val="100000"/>
              </a:lnSpc>
              <a:buNone/>
              <a:defRPr sz="4000" b="1" i="0">
                <a:solidFill>
                  <a:schemeClr val="tx2"/>
                </a:solidFill>
                <a:latin typeface="Equip Extended" panose="02000503030000020004" pitchFamily="2" charset="77"/>
              </a:defRPr>
            </a:lvl1pPr>
          </a:lstStyle>
          <a:p>
            <a:pPr lvl="0"/>
            <a:r>
              <a:rPr lang="en-GB"/>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2159993" y="6395922"/>
            <a:ext cx="1249950" cy="734423"/>
          </a:xfrm>
          <a:prstGeom prst="rect">
            <a:avLst/>
          </a:prstGeom>
        </p:spPr>
        <p:txBody>
          <a:bodyPr wrap="square" tIns="72000" anchor="t">
            <a:spAutoFit/>
          </a:bodyPr>
          <a:lstStyle>
            <a:lvl1pPr marL="0" indent="0" algn="r">
              <a:lnSpc>
                <a:spcPct val="100000"/>
              </a:lnSpc>
              <a:buNone/>
              <a:defRPr sz="4000" b="1" i="0">
                <a:solidFill>
                  <a:schemeClr val="tx1"/>
                </a:solidFill>
                <a:latin typeface="Equip Extended" panose="02000503030000020004" pitchFamily="2" charset="77"/>
              </a:defRPr>
            </a:lvl1pPr>
          </a:lstStyle>
          <a:p>
            <a:pPr lvl="0"/>
            <a:r>
              <a:rPr lang="en-GB"/>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14015546" y="7051125"/>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14015551" y="6402940"/>
            <a:ext cx="8203650" cy="734423"/>
          </a:xfrm>
          <a:prstGeom prst="rect">
            <a:avLst/>
          </a:prstGeom>
        </p:spPr>
        <p:txBody>
          <a:bodyPr wrap="square" tIns="72000" anchor="t">
            <a:spAutoFit/>
          </a:bodyPr>
          <a:lstStyle>
            <a:lvl1pPr marL="0" indent="0">
              <a:lnSpc>
                <a:spcPct val="100000"/>
              </a:lnSpc>
              <a:buNone/>
              <a:defRPr sz="4000" b="1" i="0">
                <a:solidFill>
                  <a:schemeClr val="tx2"/>
                </a:solidFill>
                <a:latin typeface="Equip Extended" panose="02000503030000020004" pitchFamily="2" charset="77"/>
              </a:defRPr>
            </a:lvl1pPr>
          </a:lstStyle>
          <a:p>
            <a:pPr lvl="0"/>
            <a:r>
              <a:rPr lang="en-GB"/>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12765595" y="6402940"/>
            <a:ext cx="1249950" cy="734423"/>
          </a:xfrm>
          <a:prstGeom prst="rect">
            <a:avLst/>
          </a:prstGeom>
        </p:spPr>
        <p:txBody>
          <a:bodyPr wrap="square" tIns="72000" anchor="t">
            <a:spAutoFit/>
          </a:bodyPr>
          <a:lstStyle>
            <a:lvl1pPr marL="0" indent="0" algn="r">
              <a:lnSpc>
                <a:spcPct val="100000"/>
              </a:lnSpc>
              <a:buNone/>
              <a:defRPr sz="4000" b="1" i="0">
                <a:solidFill>
                  <a:schemeClr val="tx1"/>
                </a:solidFill>
                <a:latin typeface="Equip Extended" panose="02000503030000020004" pitchFamily="2" charset="77"/>
              </a:defRPr>
            </a:lvl1pPr>
          </a:lstStyle>
          <a:p>
            <a:pPr lvl="0"/>
            <a:r>
              <a:rPr lang="en-GB"/>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3409944" y="9043127"/>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3409949" y="8394942"/>
            <a:ext cx="8203650" cy="734423"/>
          </a:xfrm>
          <a:prstGeom prst="rect">
            <a:avLst/>
          </a:prstGeom>
        </p:spPr>
        <p:txBody>
          <a:bodyPr wrap="square" tIns="72000" anchor="t">
            <a:spAutoFit/>
          </a:bodyPr>
          <a:lstStyle>
            <a:lvl1pPr marL="0" indent="0">
              <a:lnSpc>
                <a:spcPct val="100000"/>
              </a:lnSpc>
              <a:buNone/>
              <a:defRPr sz="4000" b="1" i="0">
                <a:solidFill>
                  <a:schemeClr val="tx2"/>
                </a:solidFill>
                <a:latin typeface="Equip Extended" panose="02000503030000020004" pitchFamily="2" charset="77"/>
              </a:defRPr>
            </a:lvl1pPr>
          </a:lstStyle>
          <a:p>
            <a:pPr lvl="0"/>
            <a:r>
              <a:rPr lang="en-GB"/>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2159993" y="8394942"/>
            <a:ext cx="1249950" cy="734423"/>
          </a:xfrm>
          <a:prstGeom prst="rect">
            <a:avLst/>
          </a:prstGeom>
        </p:spPr>
        <p:txBody>
          <a:bodyPr wrap="square" tIns="72000" anchor="t">
            <a:spAutoFit/>
          </a:bodyPr>
          <a:lstStyle>
            <a:lvl1pPr marL="0" indent="0" algn="r">
              <a:lnSpc>
                <a:spcPct val="100000"/>
              </a:lnSpc>
              <a:buNone/>
              <a:defRPr sz="4000" b="1" i="0">
                <a:solidFill>
                  <a:schemeClr val="tx1"/>
                </a:solidFill>
                <a:latin typeface="Equip Extended" panose="02000503030000020004" pitchFamily="2" charset="77"/>
              </a:defRPr>
            </a:lvl1pPr>
          </a:lstStyle>
          <a:p>
            <a:pPr lvl="0"/>
            <a:r>
              <a:rPr lang="en-GB"/>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14015546" y="9050145"/>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14015551" y="8401960"/>
            <a:ext cx="8203650" cy="734423"/>
          </a:xfrm>
          <a:prstGeom prst="rect">
            <a:avLst/>
          </a:prstGeom>
        </p:spPr>
        <p:txBody>
          <a:bodyPr wrap="square" tIns="72000" anchor="t">
            <a:spAutoFit/>
          </a:bodyPr>
          <a:lstStyle>
            <a:lvl1pPr marL="0" indent="0">
              <a:lnSpc>
                <a:spcPct val="100000"/>
              </a:lnSpc>
              <a:buNone/>
              <a:defRPr sz="4000" b="1" i="0">
                <a:solidFill>
                  <a:schemeClr val="tx2"/>
                </a:solidFill>
                <a:latin typeface="Equip Extended" panose="02000503030000020004" pitchFamily="2" charset="77"/>
              </a:defRPr>
            </a:lvl1pPr>
          </a:lstStyle>
          <a:p>
            <a:pPr lvl="0"/>
            <a:r>
              <a:rPr lang="en-GB"/>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12765595" y="8401960"/>
            <a:ext cx="1249950" cy="734423"/>
          </a:xfrm>
          <a:prstGeom prst="rect">
            <a:avLst/>
          </a:prstGeom>
        </p:spPr>
        <p:txBody>
          <a:bodyPr wrap="square" tIns="72000" anchor="t">
            <a:spAutoFit/>
          </a:bodyPr>
          <a:lstStyle>
            <a:lvl1pPr marL="0" indent="0" algn="r">
              <a:lnSpc>
                <a:spcPct val="100000"/>
              </a:lnSpc>
              <a:buNone/>
              <a:defRPr sz="4000" b="1" i="0">
                <a:solidFill>
                  <a:schemeClr val="tx1"/>
                </a:solidFill>
                <a:latin typeface="Equip Extended" panose="02000503030000020004" pitchFamily="2" charset="77"/>
              </a:defRPr>
            </a:lvl1pPr>
          </a:lstStyle>
          <a:p>
            <a:pPr lvl="0"/>
            <a:r>
              <a:rPr lang="en-GB"/>
              <a:t>Nr.</a:t>
            </a:r>
          </a:p>
        </p:txBody>
      </p:sp>
    </p:spTree>
    <p:extLst>
      <p:ext uri="{BB962C8B-B14F-4D97-AF65-F5344CB8AC3E}">
        <p14:creationId xmlns:p14="http://schemas.microsoft.com/office/powerpoint/2010/main" val="362594844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_2_Info Bullet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1" y="7872548"/>
            <a:ext cx="9974422" cy="5843452"/>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11382026" y="4395953"/>
            <a:ext cx="11570404" cy="2611860"/>
          </a:xfrm>
          <a:prstGeom prst="rect">
            <a:avLst/>
          </a:prstGeom>
        </p:spPr>
        <p:txBody>
          <a:bodyPr wrap="square" tIns="72000" anchor="t">
            <a:spAutoFit/>
          </a:bodyPr>
          <a:lstStyle>
            <a:lvl1pPr marL="571500" indent="-571500">
              <a:lnSpc>
                <a:spcPct val="100000"/>
              </a:lnSpc>
              <a:buFont typeface="Arial" panose="020B0604020202020204" pitchFamily="34" charset="0"/>
              <a:buChar char="•"/>
              <a:defRPr sz="28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11383198" y="3204500"/>
            <a:ext cx="11570404" cy="927562"/>
          </a:xfrm>
        </p:spPr>
        <p:txBody>
          <a:bodyPr wrap="square">
            <a:spAutoFit/>
          </a:bodyPr>
          <a:lstStyle>
            <a:lvl1pPr marL="0" indent="0">
              <a:lnSpc>
                <a:spcPct val="80000"/>
              </a:lnSpc>
              <a:buNone/>
              <a:defRPr sz="6400" b="1" i="0">
                <a:solidFill>
                  <a:schemeClr val="tx2"/>
                </a:solidFill>
                <a:latin typeface="Equip Extended" panose="02000503030000020004" pitchFamily="2" charset="77"/>
              </a:defRPr>
            </a:lvl1pPr>
          </a:lstStyle>
          <a:p>
            <a:r>
              <a:rPr lang="en-GB"/>
              <a:t>Edit supporting title</a:t>
            </a:r>
            <a:endParaRPr lang="en-PT"/>
          </a:p>
        </p:txBody>
      </p:sp>
      <p:sp>
        <p:nvSpPr>
          <p:cNvPr id="31" name="Title 1">
            <a:extLst>
              <a:ext uri="{FF2B5EF4-FFF2-40B4-BE49-F238E27FC236}">
                <a16:creationId xmlns:a16="http://schemas.microsoft.com/office/drawing/2014/main" id="{A46EF3AD-FB46-B34A-8E14-1B37D1952FF9}"/>
              </a:ext>
            </a:extLst>
          </p:cNvPr>
          <p:cNvSpPr>
            <a:spLocks noGrp="1"/>
          </p:cNvSpPr>
          <p:nvPr>
            <p:ph type="title" hasCustomPrompt="1"/>
          </p:nvPr>
        </p:nvSpPr>
        <p:spPr>
          <a:xfrm>
            <a:off x="1252799" y="962251"/>
            <a:ext cx="10130398"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32" name="Text Placeholder 7">
            <a:extLst>
              <a:ext uri="{FF2B5EF4-FFF2-40B4-BE49-F238E27FC236}">
                <a16:creationId xmlns:a16="http://schemas.microsoft.com/office/drawing/2014/main" id="{918C771A-8818-EF4C-A126-D8F85656B15F}"/>
              </a:ext>
            </a:extLst>
          </p:cNvPr>
          <p:cNvSpPr>
            <a:spLocks noGrp="1"/>
          </p:cNvSpPr>
          <p:nvPr>
            <p:ph type="body" sz="quarter" idx="29" hasCustomPrompt="1"/>
          </p:nvPr>
        </p:nvSpPr>
        <p:spPr>
          <a:xfrm>
            <a:off x="1252802" y="1860377"/>
            <a:ext cx="101304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31191653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_3_Info Number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1" y="7872548"/>
            <a:ext cx="9974422" cy="5843452"/>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11382026" y="4395953"/>
            <a:ext cx="11570404" cy="2611860"/>
          </a:xfrm>
          <a:prstGeom prst="rect">
            <a:avLst/>
          </a:prstGeom>
        </p:spPr>
        <p:txBody>
          <a:bodyPr wrap="square" tIns="72000" anchor="t">
            <a:spAutoFit/>
          </a:bodyPr>
          <a:lstStyle>
            <a:lvl1pPr marL="685800" indent="-685800">
              <a:lnSpc>
                <a:spcPct val="100000"/>
              </a:lnSpc>
              <a:buFont typeface="+mj-lt"/>
              <a:buAutoNum type="arabicPeriod"/>
              <a:defRPr sz="28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11383198" y="3204500"/>
            <a:ext cx="11570404" cy="927562"/>
          </a:xfrm>
        </p:spPr>
        <p:txBody>
          <a:bodyPr wrap="square">
            <a:spAutoFit/>
          </a:bodyPr>
          <a:lstStyle>
            <a:lvl1pPr marL="0" indent="0">
              <a:lnSpc>
                <a:spcPct val="80000"/>
              </a:lnSpc>
              <a:buNone/>
              <a:defRPr sz="6400" b="1" i="0">
                <a:solidFill>
                  <a:schemeClr val="tx2"/>
                </a:solidFill>
                <a:latin typeface="Equip Extended" panose="02000503030000020004" pitchFamily="2" charset="77"/>
              </a:defRPr>
            </a:lvl1pPr>
          </a:lstStyle>
          <a:p>
            <a:r>
              <a:rPr lang="en-GB"/>
              <a:t>Edit supporting title</a:t>
            </a:r>
            <a:endParaRPr lang="en-PT"/>
          </a:p>
        </p:txBody>
      </p:sp>
      <p:sp>
        <p:nvSpPr>
          <p:cNvPr id="16" name="Title 1">
            <a:extLst>
              <a:ext uri="{FF2B5EF4-FFF2-40B4-BE49-F238E27FC236}">
                <a16:creationId xmlns:a16="http://schemas.microsoft.com/office/drawing/2014/main" id="{AEB6EDD4-FB00-1849-B631-9683EBDC0C85}"/>
              </a:ext>
            </a:extLst>
          </p:cNvPr>
          <p:cNvSpPr>
            <a:spLocks noGrp="1"/>
          </p:cNvSpPr>
          <p:nvPr>
            <p:ph type="title" hasCustomPrompt="1"/>
          </p:nvPr>
        </p:nvSpPr>
        <p:spPr>
          <a:xfrm>
            <a:off x="1252799" y="962251"/>
            <a:ext cx="10130398"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17" name="Text Placeholder 7">
            <a:extLst>
              <a:ext uri="{FF2B5EF4-FFF2-40B4-BE49-F238E27FC236}">
                <a16:creationId xmlns:a16="http://schemas.microsoft.com/office/drawing/2014/main" id="{925D287C-5E20-B140-858B-F2D24F16D3D5}"/>
              </a:ext>
            </a:extLst>
          </p:cNvPr>
          <p:cNvSpPr>
            <a:spLocks noGrp="1"/>
          </p:cNvSpPr>
          <p:nvPr>
            <p:ph type="body" sz="quarter" idx="29" hasCustomPrompt="1"/>
          </p:nvPr>
        </p:nvSpPr>
        <p:spPr>
          <a:xfrm>
            <a:off x="1252802" y="1860377"/>
            <a:ext cx="101304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13658153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1252800" y="3204500"/>
            <a:ext cx="21708000" cy="77323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400505119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_2_Title and Sub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123306245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_3_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Tree>
    <p:extLst>
      <p:ext uri="{BB962C8B-B14F-4D97-AF65-F5344CB8AC3E}">
        <p14:creationId xmlns:p14="http://schemas.microsoft.com/office/powerpoint/2010/main" val="308916244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_4_Blank">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Tree>
    <p:extLst>
      <p:ext uri="{BB962C8B-B14F-4D97-AF65-F5344CB8AC3E}">
        <p14:creationId xmlns:p14="http://schemas.microsoft.com/office/powerpoint/2010/main" val="2973634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08EA16C4-05BE-F601-3B35-400CC2C48390}"/>
              </a:ext>
            </a:extLst>
          </p:cNvPr>
          <p:cNvSpPr>
            <a:spLocks/>
          </p:cNvSpPr>
          <p:nvPr userDrawn="1"/>
        </p:nvSpPr>
        <p:spPr bwMode="auto">
          <a:xfrm>
            <a:off x="0" y="0"/>
            <a:ext cx="24384000" cy="13716000"/>
          </a:xfrm>
          <a:custGeom>
            <a:avLst/>
            <a:gdLst>
              <a:gd name="T0" fmla="*/ 0 w 2868623"/>
              <a:gd name="T1" fmla="*/ 0 h 1613513"/>
              <a:gd name="T2" fmla="*/ 2147483646 w 2868623"/>
              <a:gd name="T3" fmla="*/ 0 h 1613513"/>
              <a:gd name="T4" fmla="*/ 2147483646 w 2868623"/>
              <a:gd name="T5" fmla="*/ 2147483646 h 1613513"/>
              <a:gd name="T6" fmla="*/ 0 w 2868623"/>
              <a:gd name="T7" fmla="*/ 2147483646 h 16135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68623" h="1613513">
                <a:moveTo>
                  <a:pt x="0" y="0"/>
                </a:moveTo>
                <a:lnTo>
                  <a:pt x="2868624" y="0"/>
                </a:lnTo>
                <a:lnTo>
                  <a:pt x="2868624" y="1613514"/>
                </a:lnTo>
                <a:lnTo>
                  <a:pt x="0" y="1613514"/>
                </a:lnTo>
                <a:lnTo>
                  <a:pt x="0" y="0"/>
                </a:lnTo>
                <a:close/>
              </a:path>
            </a:pathLst>
          </a:custGeom>
          <a:solidFill>
            <a:schemeClr val="tx2"/>
          </a:solidFill>
          <a:ln>
            <a:noFill/>
          </a:ln>
          <a:extLst>
            <a:ext uri="{91240B29-F687-4F45-9708-019B960494DF}">
              <a14:hiddenLine xmlns:a14="http://schemas.microsoft.com/office/drawing/2010/main" w="3486" cap="flat">
                <a:solidFill>
                  <a:srgbClr val="000000"/>
                </a:solidFill>
                <a:prstDash val="solid"/>
                <a:miter lim="800000"/>
                <a:headEnd/>
                <a:tailEnd/>
              </a14:hiddenLine>
            </a:ext>
          </a:extLst>
        </p:spPr>
        <p:txBody>
          <a:bodyPr anchor="ctr"/>
          <a:lstStyle/>
          <a:p>
            <a:endParaRPr lang="en-FR"/>
          </a:p>
        </p:txBody>
      </p:sp>
      <p:grpSp>
        <p:nvGrpSpPr>
          <p:cNvPr id="3" name="Group 2">
            <a:extLst>
              <a:ext uri="{FF2B5EF4-FFF2-40B4-BE49-F238E27FC236}">
                <a16:creationId xmlns:a16="http://schemas.microsoft.com/office/drawing/2014/main" id="{BA232F26-7066-E818-08B8-E1D49C12FD04}"/>
              </a:ext>
            </a:extLst>
          </p:cNvPr>
          <p:cNvGrpSpPr>
            <a:grpSpLocks/>
          </p:cNvGrpSpPr>
          <p:nvPr userDrawn="1"/>
        </p:nvGrpSpPr>
        <p:grpSpPr bwMode="auto">
          <a:xfrm>
            <a:off x="15132050" y="-1322388"/>
            <a:ext cx="5146675" cy="16360776"/>
            <a:chOff x="14865456" y="-1322069"/>
            <a:chExt cx="5146990" cy="16360139"/>
          </a:xfrm>
        </p:grpSpPr>
        <p:sp>
          <p:nvSpPr>
            <p:cNvPr id="4" name="Freeform: Shape 3">
              <a:extLst>
                <a:ext uri="{FF2B5EF4-FFF2-40B4-BE49-F238E27FC236}">
                  <a16:creationId xmlns:a16="http://schemas.microsoft.com/office/drawing/2014/main" id="{31505994-9015-FFF4-779F-FAB2F846A711}"/>
                </a:ext>
              </a:extLst>
            </p:cNvPr>
            <p:cNvSpPr/>
            <p:nvPr/>
          </p:nvSpPr>
          <p:spPr>
            <a:xfrm rot="20179189" flipH="1">
              <a:off x="14865456" y="-1322069"/>
              <a:ext cx="3152968" cy="16360139"/>
            </a:xfrm>
            <a:custGeom>
              <a:avLst/>
              <a:gdLst>
                <a:gd name="connsiteX0" fmla="*/ 3153743 w 3153743"/>
                <a:gd name="connsiteY0" fmla="*/ 0 h 16360138"/>
                <a:gd name="connsiteX1" fmla="*/ 1914887 w 3153743"/>
                <a:gd name="connsiteY1" fmla="*/ 15520351 h 16360138"/>
                <a:gd name="connsiteX2" fmla="*/ 0 w 3153743"/>
                <a:gd name="connsiteY2" fmla="*/ 16360138 h 16360138"/>
                <a:gd name="connsiteX3" fmla="*/ 1238857 w 3153743"/>
                <a:gd name="connsiteY3" fmla="*/ 839787 h 16360138"/>
              </a:gdLst>
              <a:ahLst/>
              <a:cxnLst>
                <a:cxn ang="0">
                  <a:pos x="connsiteX0" y="connsiteY0"/>
                </a:cxn>
                <a:cxn ang="0">
                  <a:pos x="connsiteX1" y="connsiteY1"/>
                </a:cxn>
                <a:cxn ang="0">
                  <a:pos x="connsiteX2" y="connsiteY2"/>
                </a:cxn>
                <a:cxn ang="0">
                  <a:pos x="connsiteX3" y="connsiteY3"/>
                </a:cxn>
              </a:cxnLst>
              <a:rect l="l" t="t" r="r" b="b"/>
              <a:pathLst>
                <a:path w="3153743" h="16360138">
                  <a:moveTo>
                    <a:pt x="3153743" y="0"/>
                  </a:moveTo>
                  <a:lnTo>
                    <a:pt x="1914887" y="15520351"/>
                  </a:lnTo>
                  <a:lnTo>
                    <a:pt x="0" y="16360138"/>
                  </a:lnTo>
                  <a:lnTo>
                    <a:pt x="1238857" y="83978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Shape 4">
              <a:extLst>
                <a:ext uri="{FF2B5EF4-FFF2-40B4-BE49-F238E27FC236}">
                  <a16:creationId xmlns:a16="http://schemas.microsoft.com/office/drawing/2014/main" id="{9B69D5A7-D781-C502-6C7B-F21380F8AEC3}"/>
                </a:ext>
              </a:extLst>
            </p:cNvPr>
            <p:cNvSpPr/>
            <p:nvPr/>
          </p:nvSpPr>
          <p:spPr>
            <a:xfrm rot="20179189" flipH="1">
              <a:off x="16859478" y="-1322069"/>
              <a:ext cx="3152968" cy="16360139"/>
            </a:xfrm>
            <a:custGeom>
              <a:avLst/>
              <a:gdLst>
                <a:gd name="connsiteX0" fmla="*/ 1238857 w 3153745"/>
                <a:gd name="connsiteY0" fmla="*/ 839787 h 16360139"/>
                <a:gd name="connsiteX1" fmla="*/ 3153745 w 3153745"/>
                <a:gd name="connsiteY1" fmla="*/ 0 h 16360139"/>
                <a:gd name="connsiteX2" fmla="*/ 1914887 w 3153745"/>
                <a:gd name="connsiteY2" fmla="*/ 15520352 h 16360139"/>
                <a:gd name="connsiteX3" fmla="*/ 0 w 3153745"/>
                <a:gd name="connsiteY3" fmla="*/ 16360139 h 16360139"/>
              </a:gdLst>
              <a:ahLst/>
              <a:cxnLst>
                <a:cxn ang="0">
                  <a:pos x="connsiteX0" y="connsiteY0"/>
                </a:cxn>
                <a:cxn ang="0">
                  <a:pos x="connsiteX1" y="connsiteY1"/>
                </a:cxn>
                <a:cxn ang="0">
                  <a:pos x="connsiteX2" y="connsiteY2"/>
                </a:cxn>
                <a:cxn ang="0">
                  <a:pos x="connsiteX3" y="connsiteY3"/>
                </a:cxn>
              </a:cxnLst>
              <a:rect l="l" t="t" r="r" b="b"/>
              <a:pathLst>
                <a:path w="3153745" h="16360139">
                  <a:moveTo>
                    <a:pt x="1238857" y="839787"/>
                  </a:moveTo>
                  <a:lnTo>
                    <a:pt x="3153745" y="0"/>
                  </a:lnTo>
                  <a:lnTo>
                    <a:pt x="1914887" y="15520352"/>
                  </a:lnTo>
                  <a:lnTo>
                    <a:pt x="0" y="1636013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6" name="Group 5">
            <a:extLst>
              <a:ext uri="{FF2B5EF4-FFF2-40B4-BE49-F238E27FC236}">
                <a16:creationId xmlns:a16="http://schemas.microsoft.com/office/drawing/2014/main" id="{A7867392-0B58-494C-1FC2-47FCF191FD04}"/>
              </a:ext>
            </a:extLst>
          </p:cNvPr>
          <p:cNvGrpSpPr>
            <a:grpSpLocks/>
          </p:cNvGrpSpPr>
          <p:nvPr userDrawn="1"/>
        </p:nvGrpSpPr>
        <p:grpSpPr bwMode="auto">
          <a:xfrm flipH="1">
            <a:off x="0" y="1400175"/>
            <a:ext cx="21047075" cy="5943600"/>
            <a:chOff x="6934200" y="5199888"/>
            <a:chExt cx="21047355" cy="5943600"/>
          </a:xfrm>
        </p:grpSpPr>
        <p:sp>
          <p:nvSpPr>
            <p:cNvPr id="7" name="Isosceles Triangle 6">
              <a:extLst>
                <a:ext uri="{FF2B5EF4-FFF2-40B4-BE49-F238E27FC236}">
                  <a16:creationId xmlns:a16="http://schemas.microsoft.com/office/drawing/2014/main" id="{0D1E29BC-37B5-F0A7-669B-37B7C21DA75A}"/>
                </a:ext>
              </a:extLst>
            </p:cNvPr>
            <p:cNvSpPr/>
            <p:nvPr/>
          </p:nvSpPr>
          <p:spPr>
            <a:xfrm rot="10800000">
              <a:off x="6934200" y="9390888"/>
              <a:ext cx="2033614" cy="1752600"/>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8" name="Group 7">
              <a:extLst>
                <a:ext uri="{FF2B5EF4-FFF2-40B4-BE49-F238E27FC236}">
                  <a16:creationId xmlns:a16="http://schemas.microsoft.com/office/drawing/2014/main" id="{6A69F88D-8E92-8DC5-9EF4-EFD51A2A4CDE}"/>
                </a:ext>
              </a:extLst>
            </p:cNvPr>
            <p:cNvGrpSpPr>
              <a:grpSpLocks/>
            </p:cNvGrpSpPr>
            <p:nvPr/>
          </p:nvGrpSpPr>
          <p:grpSpPr bwMode="auto">
            <a:xfrm>
              <a:off x="6934200" y="5199888"/>
              <a:ext cx="21047355" cy="4191000"/>
              <a:chOff x="6934200" y="2667000"/>
              <a:chExt cx="21047355" cy="4191000"/>
            </a:xfrm>
          </p:grpSpPr>
          <p:sp>
            <p:nvSpPr>
              <p:cNvPr id="9" name="Rectangle 8">
                <a:extLst>
                  <a:ext uri="{FF2B5EF4-FFF2-40B4-BE49-F238E27FC236}">
                    <a16:creationId xmlns:a16="http://schemas.microsoft.com/office/drawing/2014/main" id="{F9A55666-B85B-E2F1-C835-E6BF9A934E9D}"/>
                  </a:ext>
                </a:extLst>
              </p:cNvPr>
              <p:cNvSpPr/>
              <p:nvPr/>
            </p:nvSpPr>
            <p:spPr>
              <a:xfrm>
                <a:off x="9220230" y="2667000"/>
                <a:ext cx="18761325" cy="419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Isosceles Triangle 9">
                <a:extLst>
                  <a:ext uri="{FF2B5EF4-FFF2-40B4-BE49-F238E27FC236}">
                    <a16:creationId xmlns:a16="http://schemas.microsoft.com/office/drawing/2014/main" id="{B2900068-F22F-5E7B-629D-C926C87149BC}"/>
                  </a:ext>
                </a:extLst>
              </p:cNvPr>
              <p:cNvSpPr/>
              <p:nvPr/>
            </p:nvSpPr>
            <p:spPr>
              <a:xfrm>
                <a:off x="6934200" y="2667000"/>
                <a:ext cx="2286030" cy="4191000"/>
              </a:xfrm>
              <a:prstGeom prst="triangle">
                <a:avLst>
                  <a:gd name="adj" fmla="val 1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spTree>
    <p:extLst>
      <p:ext uri="{BB962C8B-B14F-4D97-AF65-F5344CB8AC3E}">
        <p14:creationId xmlns:p14="http://schemas.microsoft.com/office/powerpoint/2010/main" val="154954942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5_5_Plain text + 3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1" name="Title 1">
            <a:extLst>
              <a:ext uri="{FF2B5EF4-FFF2-40B4-BE49-F238E27FC236}">
                <a16:creationId xmlns:a16="http://schemas.microsoft.com/office/drawing/2014/main" id="{12350A91-73F6-E24D-9BBA-CF5921AA30F7}"/>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58A02A2B-B509-D74F-984D-62B7A32720B1}"/>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
        <p:nvSpPr>
          <p:cNvPr id="8" name="Text Placeholder 7">
            <a:extLst>
              <a:ext uri="{FF2B5EF4-FFF2-40B4-BE49-F238E27FC236}">
                <a16:creationId xmlns:a16="http://schemas.microsoft.com/office/drawing/2014/main" id="{F6D108A4-41A4-2B43-B692-56C0A943EA4A}"/>
              </a:ext>
            </a:extLst>
          </p:cNvPr>
          <p:cNvSpPr>
            <a:spLocks noGrp="1"/>
          </p:cNvSpPr>
          <p:nvPr>
            <p:ph type="body" sz="quarter" idx="15" hasCustomPrompt="1"/>
          </p:nvPr>
        </p:nvSpPr>
        <p:spPr>
          <a:xfrm>
            <a:off x="2159992" y="10523466"/>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13E5A8FD-B0E5-E945-A312-AABA78752EFF}"/>
              </a:ext>
            </a:extLst>
          </p:cNvPr>
          <p:cNvSpPr>
            <a:spLocks noGrp="1"/>
          </p:cNvSpPr>
          <p:nvPr>
            <p:ph type="body" sz="quarter" idx="16" hasCustomPrompt="1"/>
          </p:nvPr>
        </p:nvSpPr>
        <p:spPr>
          <a:xfrm>
            <a:off x="2159996" y="9875280"/>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14" name="Text Placeholder 7">
            <a:extLst>
              <a:ext uri="{FF2B5EF4-FFF2-40B4-BE49-F238E27FC236}">
                <a16:creationId xmlns:a16="http://schemas.microsoft.com/office/drawing/2014/main" id="{B0C5699A-28DA-F842-8606-5C140546ABDE}"/>
              </a:ext>
            </a:extLst>
          </p:cNvPr>
          <p:cNvSpPr>
            <a:spLocks noGrp="1"/>
          </p:cNvSpPr>
          <p:nvPr>
            <p:ph type="body" sz="quarter" idx="21" hasCustomPrompt="1"/>
          </p:nvPr>
        </p:nvSpPr>
        <p:spPr>
          <a:xfrm>
            <a:off x="9230400" y="10522338"/>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15" name="Text Placeholder 7">
            <a:extLst>
              <a:ext uri="{FF2B5EF4-FFF2-40B4-BE49-F238E27FC236}">
                <a16:creationId xmlns:a16="http://schemas.microsoft.com/office/drawing/2014/main" id="{43F062A2-1692-5747-910B-FA209A37CA99}"/>
              </a:ext>
            </a:extLst>
          </p:cNvPr>
          <p:cNvSpPr>
            <a:spLocks noGrp="1"/>
          </p:cNvSpPr>
          <p:nvPr>
            <p:ph type="body" sz="quarter" idx="22" hasCustomPrompt="1"/>
          </p:nvPr>
        </p:nvSpPr>
        <p:spPr>
          <a:xfrm>
            <a:off x="9230400" y="9874152"/>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16" name="Text Placeholder 7">
            <a:extLst>
              <a:ext uri="{FF2B5EF4-FFF2-40B4-BE49-F238E27FC236}">
                <a16:creationId xmlns:a16="http://schemas.microsoft.com/office/drawing/2014/main" id="{F8BF1F28-5A24-6B4A-9F2D-9905A3990357}"/>
              </a:ext>
            </a:extLst>
          </p:cNvPr>
          <p:cNvSpPr>
            <a:spLocks noGrp="1"/>
          </p:cNvSpPr>
          <p:nvPr>
            <p:ph type="body" sz="quarter" idx="27" hasCustomPrompt="1"/>
          </p:nvPr>
        </p:nvSpPr>
        <p:spPr>
          <a:xfrm>
            <a:off x="16300800" y="10522338"/>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17" name="Text Placeholder 7">
            <a:extLst>
              <a:ext uri="{FF2B5EF4-FFF2-40B4-BE49-F238E27FC236}">
                <a16:creationId xmlns:a16="http://schemas.microsoft.com/office/drawing/2014/main" id="{03FC7794-AB50-C245-B1FD-C784B1382D56}"/>
              </a:ext>
            </a:extLst>
          </p:cNvPr>
          <p:cNvSpPr>
            <a:spLocks noGrp="1"/>
          </p:cNvSpPr>
          <p:nvPr>
            <p:ph type="body" sz="quarter" idx="28" hasCustomPrompt="1"/>
          </p:nvPr>
        </p:nvSpPr>
        <p:spPr>
          <a:xfrm>
            <a:off x="16300800" y="9874152"/>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18" name="Text Placeholder 7">
            <a:extLst>
              <a:ext uri="{FF2B5EF4-FFF2-40B4-BE49-F238E27FC236}">
                <a16:creationId xmlns:a16="http://schemas.microsoft.com/office/drawing/2014/main" id="{B1CA8CB7-F17B-1B42-95B1-7A9A72C2146F}"/>
              </a:ext>
            </a:extLst>
          </p:cNvPr>
          <p:cNvSpPr>
            <a:spLocks noGrp="1"/>
          </p:cNvSpPr>
          <p:nvPr>
            <p:ph type="body" sz="quarter" idx="31" hasCustomPrompt="1"/>
          </p:nvPr>
        </p:nvSpPr>
        <p:spPr>
          <a:xfrm>
            <a:off x="2159996" y="9033527"/>
            <a:ext cx="5918400" cy="672867"/>
          </a:xfrm>
          <a:prstGeom prst="rect">
            <a:avLst/>
          </a:prstGeom>
        </p:spPr>
        <p:txBody>
          <a:bodyPr tIns="72000" anchor="t">
            <a:spAutoFit/>
          </a:bodyPr>
          <a:lstStyle>
            <a:lvl1pPr marL="0" indent="0">
              <a:lnSpc>
                <a:spcPct val="100000"/>
              </a:lnSpc>
              <a:buNone/>
              <a:defRPr sz="3600" b="1" i="0">
                <a:solidFill>
                  <a:srgbClr val="00DBA9"/>
                </a:solidFill>
                <a:latin typeface="Equip Extended" panose="02000503030000020004" pitchFamily="2" charset="77"/>
              </a:defRPr>
            </a:lvl1pPr>
          </a:lstStyle>
          <a:p>
            <a:pPr lvl="0"/>
            <a:r>
              <a:rPr lang="en-GB"/>
              <a:t>01</a:t>
            </a:r>
          </a:p>
        </p:txBody>
      </p:sp>
      <p:sp>
        <p:nvSpPr>
          <p:cNvPr id="19" name="Text Placeholder 7">
            <a:extLst>
              <a:ext uri="{FF2B5EF4-FFF2-40B4-BE49-F238E27FC236}">
                <a16:creationId xmlns:a16="http://schemas.microsoft.com/office/drawing/2014/main" id="{FBA5EBC6-1AA3-0144-957B-06BDCA02A02C}"/>
              </a:ext>
            </a:extLst>
          </p:cNvPr>
          <p:cNvSpPr>
            <a:spLocks noGrp="1"/>
          </p:cNvSpPr>
          <p:nvPr>
            <p:ph type="body" sz="quarter" idx="32" hasCustomPrompt="1"/>
          </p:nvPr>
        </p:nvSpPr>
        <p:spPr>
          <a:xfrm>
            <a:off x="9230400" y="9033527"/>
            <a:ext cx="5918400" cy="672867"/>
          </a:xfrm>
          <a:prstGeom prst="rect">
            <a:avLst/>
          </a:prstGeom>
        </p:spPr>
        <p:txBody>
          <a:bodyPr tIns="72000" anchor="t">
            <a:spAutoFit/>
          </a:bodyPr>
          <a:lstStyle>
            <a:lvl1pPr marL="0" indent="0">
              <a:lnSpc>
                <a:spcPct val="100000"/>
              </a:lnSpc>
              <a:buNone/>
              <a:defRPr sz="3600" b="1" i="0">
                <a:solidFill>
                  <a:srgbClr val="00DBA9"/>
                </a:solidFill>
                <a:latin typeface="Equip Extended" panose="02000503030000020004" pitchFamily="2" charset="77"/>
              </a:defRPr>
            </a:lvl1pPr>
          </a:lstStyle>
          <a:p>
            <a:pPr lvl="0"/>
            <a:r>
              <a:rPr lang="en-GB"/>
              <a:t>02</a:t>
            </a:r>
          </a:p>
        </p:txBody>
      </p:sp>
      <p:sp>
        <p:nvSpPr>
          <p:cNvPr id="20" name="Text Placeholder 7">
            <a:extLst>
              <a:ext uri="{FF2B5EF4-FFF2-40B4-BE49-F238E27FC236}">
                <a16:creationId xmlns:a16="http://schemas.microsoft.com/office/drawing/2014/main" id="{CDD53BAA-D440-C94E-B2A1-B78B1087BE82}"/>
              </a:ext>
            </a:extLst>
          </p:cNvPr>
          <p:cNvSpPr>
            <a:spLocks noGrp="1"/>
          </p:cNvSpPr>
          <p:nvPr>
            <p:ph type="body" sz="quarter" idx="33" hasCustomPrompt="1"/>
          </p:nvPr>
        </p:nvSpPr>
        <p:spPr>
          <a:xfrm>
            <a:off x="16300800" y="9033527"/>
            <a:ext cx="5918400" cy="672867"/>
          </a:xfrm>
          <a:prstGeom prst="rect">
            <a:avLst/>
          </a:prstGeom>
        </p:spPr>
        <p:txBody>
          <a:bodyPr tIns="72000" anchor="t">
            <a:spAutoFit/>
          </a:bodyPr>
          <a:lstStyle>
            <a:lvl1pPr marL="0" indent="0">
              <a:lnSpc>
                <a:spcPct val="100000"/>
              </a:lnSpc>
              <a:buNone/>
              <a:defRPr sz="3600" b="1" i="0">
                <a:solidFill>
                  <a:srgbClr val="00DBA9"/>
                </a:solidFill>
                <a:latin typeface="Equip Extended" panose="02000503030000020004" pitchFamily="2" charset="77"/>
              </a:defRPr>
            </a:lvl1pPr>
          </a:lstStyle>
          <a:p>
            <a:pPr lvl="0"/>
            <a:r>
              <a:rPr lang="en-GB"/>
              <a:t>03</a:t>
            </a:r>
          </a:p>
        </p:txBody>
      </p:sp>
      <p:sp>
        <p:nvSpPr>
          <p:cNvPr id="22" name="Content Placeholder 5">
            <a:extLst>
              <a:ext uri="{FF2B5EF4-FFF2-40B4-BE49-F238E27FC236}">
                <a16:creationId xmlns:a16="http://schemas.microsoft.com/office/drawing/2014/main" id="{B221D190-DA82-8C40-A021-F49C1BA940D0}"/>
              </a:ext>
            </a:extLst>
          </p:cNvPr>
          <p:cNvSpPr>
            <a:spLocks noGrp="1"/>
          </p:cNvSpPr>
          <p:nvPr>
            <p:ph sz="quarter" idx="11"/>
          </p:nvPr>
        </p:nvSpPr>
        <p:spPr>
          <a:xfrm>
            <a:off x="2159992" y="3210600"/>
            <a:ext cx="20059208" cy="52056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Tree>
    <p:extLst>
      <p:ext uri="{BB962C8B-B14F-4D97-AF65-F5344CB8AC3E}">
        <p14:creationId xmlns:p14="http://schemas.microsoft.com/office/powerpoint/2010/main" val="6197971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_6_text in 2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1252800" y="3204500"/>
            <a:ext cx="10130400" cy="77323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12823200" y="3204500"/>
            <a:ext cx="10130400" cy="77328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4" name="Text Placeholder 7">
            <a:extLst>
              <a:ext uri="{FF2B5EF4-FFF2-40B4-BE49-F238E27FC236}">
                <a16:creationId xmlns:a16="http://schemas.microsoft.com/office/drawing/2014/main" id="{04E5114A-A862-B140-9B54-72F0C4AD521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5" name="Title 1">
            <a:extLst>
              <a:ext uri="{FF2B5EF4-FFF2-40B4-BE49-F238E27FC236}">
                <a16:creationId xmlns:a16="http://schemas.microsoft.com/office/drawing/2014/main" id="{31BA360A-D6E3-4147-BF41-108A0977E237}"/>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16" name="Text Placeholder 7">
            <a:extLst>
              <a:ext uri="{FF2B5EF4-FFF2-40B4-BE49-F238E27FC236}">
                <a16:creationId xmlns:a16="http://schemas.microsoft.com/office/drawing/2014/main" id="{CC8980E1-F990-A948-B8EE-D64D6FDADD7D}"/>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35102100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5_7_text or graph in right column">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1278771" y="11753031"/>
            <a:ext cx="21709170"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11383196" y="3204500"/>
            <a:ext cx="11570404" cy="8147936"/>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1" name="Text Placeholder 7">
            <a:extLst>
              <a:ext uri="{FF2B5EF4-FFF2-40B4-BE49-F238E27FC236}">
                <a16:creationId xmlns:a16="http://schemas.microsoft.com/office/drawing/2014/main" id="{66580AB3-FB14-6946-8D8A-0DAE43903496}"/>
              </a:ext>
            </a:extLst>
          </p:cNvPr>
          <p:cNvSpPr>
            <a:spLocks noGrp="1"/>
          </p:cNvSpPr>
          <p:nvPr>
            <p:ph type="body" sz="quarter" idx="31" hasCustomPrompt="1"/>
          </p:nvPr>
        </p:nvSpPr>
        <p:spPr>
          <a:xfrm>
            <a:off x="1244428" y="3204499"/>
            <a:ext cx="8661600" cy="672867"/>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3600" b="0" i="0">
                <a:solidFill>
                  <a:schemeClr val="tx2"/>
                </a:solidFill>
                <a:latin typeface="Equip Extended" panose="02000503030000020004" pitchFamily="2" charset="77"/>
              </a:defRPr>
            </a:lvl1pPr>
          </a:lstStyle>
          <a:p>
            <a:pPr lvl="0"/>
            <a:r>
              <a:rPr lang="en-GB"/>
              <a:t>Edit description</a:t>
            </a:r>
          </a:p>
        </p:txBody>
      </p:sp>
      <p:sp>
        <p:nvSpPr>
          <p:cNvPr id="13" name="Title 1">
            <a:extLst>
              <a:ext uri="{FF2B5EF4-FFF2-40B4-BE49-F238E27FC236}">
                <a16:creationId xmlns:a16="http://schemas.microsoft.com/office/drawing/2014/main" id="{0BF60238-E321-3549-A8C0-EE0D527935C3}"/>
              </a:ext>
            </a:extLst>
          </p:cNvPr>
          <p:cNvSpPr>
            <a:spLocks noGrp="1"/>
          </p:cNvSpPr>
          <p:nvPr>
            <p:ph type="title" hasCustomPrompt="1"/>
          </p:nvPr>
        </p:nvSpPr>
        <p:spPr>
          <a:xfrm>
            <a:off x="1252798" y="962251"/>
            <a:ext cx="86616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14" name="Text Placeholder 7">
            <a:extLst>
              <a:ext uri="{FF2B5EF4-FFF2-40B4-BE49-F238E27FC236}">
                <a16:creationId xmlns:a16="http://schemas.microsoft.com/office/drawing/2014/main" id="{4E29A3D6-AE35-E54C-926B-EFDDDE811835}"/>
              </a:ext>
            </a:extLst>
          </p:cNvPr>
          <p:cNvSpPr>
            <a:spLocks noGrp="1"/>
          </p:cNvSpPr>
          <p:nvPr>
            <p:ph type="body" sz="quarter" idx="29" hasCustomPrompt="1"/>
          </p:nvPr>
        </p:nvSpPr>
        <p:spPr>
          <a:xfrm>
            <a:off x="1252802" y="1860377"/>
            <a:ext cx="86616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24011730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_8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1244430" y="4306101"/>
            <a:ext cx="20362772" cy="4300390"/>
          </a:xfrm>
          <a:prstGeom prst="rect">
            <a:avLst/>
          </a:prstGeom>
        </p:spPr>
        <p:txBody>
          <a:bodyPr wrap="square" tIns="72000" numCol="3" spcCol="720000" anchor="t">
            <a:spAutoFit/>
          </a:bodyPr>
          <a:lstStyle>
            <a:lvl1pPr marL="0" indent="0">
              <a:lnSpc>
                <a:spcPct val="100000"/>
              </a:lnSpc>
              <a:buFont typeface="+mj-lt"/>
              <a:buNone/>
              <a:defRPr sz="2400" b="0" i="0">
                <a:solidFill>
                  <a:schemeClr val="tx2"/>
                </a:solidFill>
                <a:latin typeface="Equip Light" panose="02000503000000020004" pitchFamily="2" charset="77"/>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a:t>
            </a:r>
            <a:r>
              <a:rPr lang="en-GB" err="1"/>
              <a:t>Risus</a:t>
            </a:r>
            <a:r>
              <a:rPr lang="en-GB"/>
              <a:t> </a:t>
            </a:r>
            <a:r>
              <a:rPr lang="en-GB" err="1"/>
              <a:t>feugiat</a:t>
            </a:r>
            <a:r>
              <a:rPr lang="en-GB"/>
              <a:t> in ante </a:t>
            </a:r>
            <a:r>
              <a:rPr lang="en-GB" err="1"/>
              <a:t>metus</a:t>
            </a:r>
            <a:r>
              <a:rPr lang="en-GB"/>
              <a:t> dictum. </a:t>
            </a:r>
            <a:r>
              <a:rPr lang="en-GB" err="1"/>
              <a:t>Tincidunt</a:t>
            </a:r>
            <a:r>
              <a:rPr lang="en-GB"/>
              <a:t> </a:t>
            </a:r>
            <a:r>
              <a:rPr lang="en-GB" err="1"/>
              <a:t>praesent</a:t>
            </a:r>
            <a:r>
              <a:rPr lang="en-GB"/>
              <a:t> semper </a:t>
            </a:r>
            <a:r>
              <a:rPr lang="en-GB" err="1"/>
              <a:t>feugiat</a:t>
            </a:r>
            <a:r>
              <a:rPr lang="en-GB"/>
              <a:t> </a:t>
            </a:r>
            <a:r>
              <a:rPr lang="en-GB" err="1"/>
              <a:t>nibh</a:t>
            </a:r>
            <a:r>
              <a:rPr lang="en-GB"/>
              <a:t>  </a:t>
            </a:r>
            <a:r>
              <a:rPr lang="en-GB" err="1"/>
              <a:t>sed</a:t>
            </a:r>
            <a:r>
              <a:rPr lang="en-GB"/>
              <a:t> pulvinar. Proin libero </a:t>
            </a:r>
            <a:r>
              <a:rPr lang="en-GB" err="1"/>
              <a:t>nunc</a:t>
            </a:r>
            <a:r>
              <a:rPr lang="en-GB"/>
              <a:t> </a:t>
            </a:r>
            <a:r>
              <a:rPr lang="en-GB" err="1"/>
              <a:t>consequat</a:t>
            </a:r>
            <a:r>
              <a:rPr lang="en-GB"/>
              <a:t> </a:t>
            </a:r>
            <a:r>
              <a:rPr lang="en-GB" err="1"/>
              <a:t>interdum</a:t>
            </a:r>
            <a:r>
              <a:rPr lang="en-GB"/>
              <a:t> </a:t>
            </a:r>
            <a:r>
              <a:rPr lang="en-GB" err="1"/>
              <a:t>varius</a:t>
            </a:r>
            <a:r>
              <a:rPr lang="en-GB"/>
              <a:t> sit </a:t>
            </a:r>
            <a:r>
              <a:rPr lang="en-GB" err="1"/>
              <a:t>amet</a:t>
            </a:r>
            <a:r>
              <a:rPr lang="en-GB"/>
              <a:t>. </a:t>
            </a:r>
            <a:r>
              <a:rPr lang="en-GB" err="1"/>
              <a:t>Sagittis</a:t>
            </a:r>
            <a:r>
              <a:rPr lang="en-GB"/>
              <a:t> id </a:t>
            </a:r>
            <a:r>
              <a:rPr lang="en-GB" err="1"/>
              <a:t>consectetur</a:t>
            </a:r>
            <a:r>
              <a:rPr lang="en-GB"/>
              <a:t> </a:t>
            </a:r>
            <a:r>
              <a:rPr lang="en-GB" err="1"/>
              <a:t>purus</a:t>
            </a:r>
            <a:r>
              <a:rPr lang="en-GB"/>
              <a:t> </a:t>
            </a:r>
            <a:r>
              <a:rPr lang="en-GB" err="1"/>
              <a:t>ut.</a:t>
            </a:r>
            <a:r>
              <a:rPr lang="en-GB"/>
              <a:t> </a:t>
            </a:r>
            <a:r>
              <a:rPr lang="en-GB" err="1"/>
              <a:t>Aliquam</a:t>
            </a:r>
            <a:r>
              <a:rPr lang="en-GB"/>
              <a:t> </a:t>
            </a:r>
            <a:r>
              <a:rPr lang="en-GB" err="1"/>
              <a:t>faucibus</a:t>
            </a:r>
            <a:r>
              <a:rPr lang="en-GB"/>
              <a:t> </a:t>
            </a:r>
            <a:r>
              <a:rPr lang="en-GB" err="1"/>
              <a:t>purus</a:t>
            </a:r>
            <a:r>
              <a:rPr lang="en-GB"/>
              <a:t> in </a:t>
            </a:r>
            <a:r>
              <a:rPr lang="en-GB" err="1"/>
              <a:t>massa</a:t>
            </a:r>
            <a:r>
              <a:rPr lang="en-GB"/>
              <a:t> </a:t>
            </a:r>
            <a:r>
              <a:rPr lang="en-GB" err="1"/>
              <a:t>tempor</a:t>
            </a:r>
            <a:r>
              <a:rPr lang="en-GB"/>
              <a:t> </a:t>
            </a:r>
            <a:r>
              <a:rPr lang="en-GB" err="1"/>
              <a:t>nec</a:t>
            </a:r>
            <a:r>
              <a:rPr lang="en-GB"/>
              <a:t> feu </a:t>
            </a:r>
            <a:r>
              <a:rPr lang="en-GB" err="1"/>
              <a:t>giat</a:t>
            </a:r>
            <a:r>
              <a:rPr lang="en-GB"/>
              <a:t> </a:t>
            </a:r>
            <a:r>
              <a:rPr lang="en-GB" err="1"/>
              <a:t>nisl</a:t>
            </a:r>
            <a:r>
              <a:rPr lang="en-GB"/>
              <a:t> </a:t>
            </a:r>
            <a:r>
              <a:rPr lang="en-GB" err="1"/>
              <a:t>pretium</a:t>
            </a:r>
            <a:r>
              <a:rPr lang="en-GB"/>
              <a:t>. </a:t>
            </a:r>
            <a:r>
              <a:rPr lang="en-GB" err="1"/>
              <a:t>Tempor</a:t>
            </a:r>
            <a:r>
              <a:rPr lang="en-GB"/>
              <a:t> </a:t>
            </a:r>
            <a:r>
              <a:rPr lang="en-GB" err="1"/>
              <a:t>commodo</a:t>
            </a:r>
            <a:r>
              <a:rPr lang="en-GB"/>
              <a:t> </a:t>
            </a:r>
            <a:r>
              <a:rPr lang="en-GB" err="1"/>
              <a:t>ullam</a:t>
            </a:r>
            <a:r>
              <a:rPr lang="en-GB"/>
              <a:t> </a:t>
            </a:r>
            <a:r>
              <a:rPr lang="en-GB" err="1"/>
              <a:t>corper</a:t>
            </a:r>
            <a:r>
              <a:rPr lang="en-GB"/>
              <a:t> a </a:t>
            </a:r>
            <a:r>
              <a:rPr lang="en-GB" err="1"/>
              <a:t>lacus</a:t>
            </a:r>
            <a:r>
              <a:rPr lang="en-GB"/>
              <a:t> vestibulum. Semper </a:t>
            </a:r>
            <a:r>
              <a:rPr lang="en-GB" err="1"/>
              <a:t>risus</a:t>
            </a:r>
            <a:r>
              <a:rPr lang="en-GB"/>
              <a:t> in </a:t>
            </a:r>
            <a:r>
              <a:rPr lang="en-GB" err="1"/>
              <a:t>hendrerit</a:t>
            </a:r>
            <a:r>
              <a:rPr lang="en-GB"/>
              <a:t> gravida </a:t>
            </a:r>
            <a:r>
              <a:rPr lang="en-GB" err="1"/>
              <a:t>rutrum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a:t>
            </a:r>
            <a:r>
              <a:rPr lang="en-GB" err="1"/>
              <a:t>ullamcorper</a:t>
            </a:r>
            <a:r>
              <a:rPr lang="en-GB"/>
              <a:t> </a:t>
            </a:r>
            <a:r>
              <a:rPr lang="en-GB" err="1"/>
              <a:t>malesuada</a:t>
            </a:r>
            <a:r>
              <a:rPr lang="en-GB"/>
              <a:t>.       Ac </a:t>
            </a:r>
            <a:r>
              <a:rPr lang="en-GB" err="1"/>
              <a:t>felis</a:t>
            </a:r>
            <a:r>
              <a:rPr lang="en-GB"/>
              <a:t> </a:t>
            </a:r>
            <a:r>
              <a:rPr lang="en-GB" err="1"/>
              <a:t>donec</a:t>
            </a:r>
            <a:r>
              <a:rPr lang="en-GB"/>
              <a:t> et </a:t>
            </a:r>
            <a:r>
              <a:rPr lang="en-GB" err="1"/>
              <a:t>odio</a:t>
            </a:r>
            <a:r>
              <a:rPr lang="en-GB"/>
              <a:t> </a:t>
            </a:r>
            <a:r>
              <a:rPr lang="en-GB" err="1"/>
              <a:t>pellentesque</a:t>
            </a:r>
            <a:r>
              <a:rPr lang="en-GB"/>
              <a:t> diam. In vitae </a:t>
            </a:r>
            <a:r>
              <a:rPr lang="en-GB" err="1"/>
              <a:t>turpis</a:t>
            </a:r>
            <a:r>
              <a:rPr lang="en-GB"/>
              <a:t> </a:t>
            </a:r>
            <a:r>
              <a:rPr lang="en-GB" err="1"/>
              <a:t>massa</a:t>
            </a:r>
            <a:r>
              <a:rPr lang="en-GB"/>
              <a:t> </a:t>
            </a:r>
            <a:r>
              <a:rPr lang="en-GB" err="1"/>
              <a:t>sed</a:t>
            </a:r>
            <a:r>
              <a:rPr lang="en-GB"/>
              <a:t> </a:t>
            </a:r>
            <a:r>
              <a:rPr lang="en-GB" err="1"/>
              <a:t>elementum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Et </a:t>
            </a:r>
            <a:r>
              <a:rPr lang="en-GB" err="1"/>
              <a:t>tortor</a:t>
            </a:r>
            <a:r>
              <a:rPr lang="en-GB"/>
              <a:t> at </a:t>
            </a:r>
            <a:r>
              <a:rPr lang="en-GB" err="1"/>
              <a:t>risus</a:t>
            </a:r>
            <a:r>
              <a:rPr lang="en-GB"/>
              <a:t> </a:t>
            </a:r>
            <a:r>
              <a:rPr lang="en-GB" err="1"/>
              <a:t>viverra</a:t>
            </a:r>
            <a:r>
              <a:rPr lang="en-GB"/>
              <a:t> </a:t>
            </a:r>
            <a:r>
              <a:rPr lang="en-GB" err="1"/>
              <a:t>adipiscing</a:t>
            </a:r>
            <a:r>
              <a:rPr lang="en-GB"/>
              <a:t> at in. Cursus </a:t>
            </a:r>
            <a:r>
              <a:rPr lang="en-GB" err="1"/>
              <a:t>risus</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r>
            <a:r>
              <a:rPr lang="en-GB" err="1"/>
              <a:t>pellentesque</a:t>
            </a:r>
            <a:r>
              <a:rPr lang="en-GB"/>
              <a:t> </a:t>
            </a:r>
            <a:r>
              <a:rPr lang="en-GB" err="1"/>
              <a:t>elit</a:t>
            </a:r>
            <a:r>
              <a:rPr lang="en-GB"/>
              <a:t>. Nunc </a:t>
            </a:r>
            <a:r>
              <a:rPr lang="en-GB" err="1"/>
              <a:t>vel</a:t>
            </a:r>
            <a:r>
              <a:rPr lang="en-GB"/>
              <a:t> </a:t>
            </a:r>
            <a:r>
              <a:rPr lang="en-GB" err="1"/>
              <a:t>risus</a:t>
            </a:r>
            <a:r>
              <a:rPr lang="en-GB"/>
              <a:t> </a:t>
            </a:r>
            <a:r>
              <a:rPr lang="en-GB" err="1"/>
              <a:t>commodo</a:t>
            </a:r>
            <a:r>
              <a:rPr lang="en-GB"/>
              <a:t> </a:t>
            </a:r>
            <a:r>
              <a:rPr lang="en-GB" err="1"/>
              <a:t>viverra</a:t>
            </a:r>
            <a:r>
              <a:rPr lang="en-GB"/>
              <a:t> </a:t>
            </a:r>
            <a:r>
              <a:rPr lang="en-GB" err="1"/>
              <a:t>maecenas</a:t>
            </a:r>
            <a:r>
              <a:rPr lang="en-GB"/>
              <a:t>.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duis</a:t>
            </a:r>
            <a:r>
              <a:rPr lang="en-GB"/>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1245600" y="3596451"/>
            <a:ext cx="14400000" cy="553998"/>
          </a:xfrm>
        </p:spPr>
        <p:txBody>
          <a:bodyPr wrap="square" anchor="b">
            <a:spAutoFit/>
          </a:bodyPr>
          <a:lstStyle>
            <a:lvl1pPr marL="0" indent="0">
              <a:lnSpc>
                <a:spcPct val="100000"/>
              </a:lnSpc>
              <a:buNone/>
              <a:defRPr sz="3000" b="1" i="0">
                <a:solidFill>
                  <a:schemeClr val="tx1"/>
                </a:solidFill>
                <a:latin typeface="Equip Extended" panose="02000503030000020004" pitchFamily="2" charset="77"/>
              </a:defRPr>
            </a:lvl1pPr>
          </a:lstStyle>
          <a:p>
            <a:r>
              <a:rPr lang="en-GB"/>
              <a:t>Edit paragraph headline</a:t>
            </a:r>
            <a:endParaRPr lang="en-PT"/>
          </a:p>
        </p:txBody>
      </p:sp>
      <p:sp>
        <p:nvSpPr>
          <p:cNvPr id="8" name="Text Placeholder 7">
            <a:extLst>
              <a:ext uri="{FF2B5EF4-FFF2-40B4-BE49-F238E27FC236}">
                <a16:creationId xmlns:a16="http://schemas.microsoft.com/office/drawing/2014/main" id="{2B194115-C80D-C847-B4D6-BB1148451F3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82641099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_9_Bullet List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1244430" y="4306100"/>
            <a:ext cx="6480000" cy="2365639"/>
          </a:xfrm>
          <a:prstGeom prst="rect">
            <a:avLst/>
          </a:prstGeom>
        </p:spPr>
        <p:txBody>
          <a:bodyPr wrap="square" tIns="72000" numCol="1" spcCol="720000" anchor="t">
            <a:spAutoFit/>
          </a:bodyPr>
          <a:lstStyle>
            <a:lvl1pPr marL="342900" indent="-342900">
              <a:lnSpc>
                <a:spcPct val="100000"/>
              </a:lnSpc>
              <a:buFont typeface="Arial" panose="020B0604020202020204" pitchFamily="34" charset="0"/>
              <a:buChar char="•"/>
              <a:defRPr sz="24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1245600" y="3596451"/>
            <a:ext cx="6480000" cy="553998"/>
          </a:xfrm>
        </p:spPr>
        <p:txBody>
          <a:bodyPr wrap="square" anchor="b">
            <a:spAutoFit/>
          </a:bodyPr>
          <a:lstStyle>
            <a:lvl1pPr marL="0" indent="0">
              <a:lnSpc>
                <a:spcPct val="100000"/>
              </a:lnSpc>
              <a:buNone/>
              <a:defRPr sz="3000" b="1" i="0">
                <a:solidFill>
                  <a:schemeClr val="tx1"/>
                </a:solidFill>
                <a:latin typeface="Equip Extended" panose="02000503030000020004" pitchFamily="2" charset="77"/>
              </a:defRPr>
            </a:lvl1pPr>
          </a:lstStyle>
          <a:p>
            <a:r>
              <a:rPr lang="en-GB"/>
              <a:t>Edit bullet list header</a:t>
            </a:r>
            <a:endParaRPr lang="en-PT"/>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8877600" y="4306100"/>
            <a:ext cx="6480000" cy="2365639"/>
          </a:xfrm>
          <a:prstGeom prst="rect">
            <a:avLst/>
          </a:prstGeom>
        </p:spPr>
        <p:txBody>
          <a:bodyPr wrap="square" tIns="72000" numCol="1" spcCol="720000" anchor="t">
            <a:spAutoFit/>
          </a:bodyPr>
          <a:lstStyle>
            <a:lvl1pPr marL="342900" indent="-342900">
              <a:lnSpc>
                <a:spcPct val="100000"/>
              </a:lnSpc>
              <a:buFont typeface="Arial" panose="020B0604020202020204" pitchFamily="34" charset="0"/>
              <a:buChar char="•"/>
              <a:defRPr sz="24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8877600" y="3596451"/>
            <a:ext cx="6480000" cy="553998"/>
          </a:xfrm>
        </p:spPr>
        <p:txBody>
          <a:bodyPr wrap="square" anchor="b">
            <a:spAutoFit/>
          </a:bodyPr>
          <a:lstStyle>
            <a:lvl1pPr marL="0" indent="0">
              <a:lnSpc>
                <a:spcPct val="100000"/>
              </a:lnSpc>
              <a:buNone/>
              <a:defRPr sz="3000" b="1" i="0">
                <a:solidFill>
                  <a:schemeClr val="tx1"/>
                </a:solidFill>
                <a:latin typeface="Equip Extended" panose="02000503030000020004" pitchFamily="2" charset="77"/>
              </a:defRPr>
            </a:lvl1pPr>
          </a:lstStyle>
          <a:p>
            <a:r>
              <a:rPr lang="en-GB"/>
              <a:t>Edit bullet list header</a:t>
            </a:r>
            <a:endParaRPr lang="en-PT"/>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16509600" y="4306100"/>
            <a:ext cx="6480000" cy="2365639"/>
          </a:xfrm>
          <a:prstGeom prst="rect">
            <a:avLst/>
          </a:prstGeom>
        </p:spPr>
        <p:txBody>
          <a:bodyPr wrap="square" tIns="72000" numCol="1" spcCol="720000" anchor="t">
            <a:spAutoFit/>
          </a:bodyPr>
          <a:lstStyle>
            <a:lvl1pPr marL="342900" indent="-342900">
              <a:lnSpc>
                <a:spcPct val="100000"/>
              </a:lnSpc>
              <a:buFont typeface="Arial" panose="020B0604020202020204" pitchFamily="34" charset="0"/>
              <a:buChar char="•"/>
              <a:defRPr sz="24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16509600" y="3596451"/>
            <a:ext cx="6480000" cy="553998"/>
          </a:xfrm>
        </p:spPr>
        <p:txBody>
          <a:bodyPr wrap="square" anchor="b">
            <a:spAutoFit/>
          </a:bodyPr>
          <a:lstStyle>
            <a:lvl1pPr marL="0" indent="0">
              <a:lnSpc>
                <a:spcPct val="100000"/>
              </a:lnSpc>
              <a:buNone/>
              <a:defRPr sz="3000" b="1" i="0">
                <a:solidFill>
                  <a:schemeClr val="tx1"/>
                </a:solidFill>
                <a:latin typeface="Equip Extended" panose="02000503030000020004" pitchFamily="2" charset="77"/>
              </a:defRPr>
            </a:lvl1pPr>
          </a:lstStyle>
          <a:p>
            <a:r>
              <a:rPr lang="en-GB"/>
              <a:t>Edit bullet list header</a:t>
            </a:r>
            <a:endParaRPr lang="en-PT"/>
          </a:p>
        </p:txBody>
      </p:sp>
      <p:sp>
        <p:nvSpPr>
          <p:cNvPr id="12" name="Text Placeholder 7">
            <a:extLst>
              <a:ext uri="{FF2B5EF4-FFF2-40B4-BE49-F238E27FC236}">
                <a16:creationId xmlns:a16="http://schemas.microsoft.com/office/drawing/2014/main" id="{9DE1E3AC-AA13-E348-B65E-35E523F0E538}"/>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1252797" y="962251"/>
            <a:ext cx="14104798" cy="857533"/>
          </a:xfrm>
          <a:prstGeom prst="rect">
            <a:avLst/>
          </a:prstGeom>
        </p:spPr>
        <p:txBody>
          <a:bodyPr wrap="square"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1252803" y="1860377"/>
            <a:ext cx="14104798"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60866850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5_10_Bullet List 2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1244430" y="4306106"/>
            <a:ext cx="10296000" cy="2365639"/>
          </a:xfrm>
          <a:prstGeom prst="rect">
            <a:avLst/>
          </a:prstGeom>
        </p:spPr>
        <p:txBody>
          <a:bodyPr wrap="square" tIns="72000" numCol="1" spcCol="720000" anchor="t">
            <a:spAutoFit/>
          </a:bodyPr>
          <a:lstStyle>
            <a:lvl1pPr marL="342900" indent="-342900">
              <a:lnSpc>
                <a:spcPct val="100000"/>
              </a:lnSpc>
              <a:buFont typeface="Arial" panose="020B0604020202020204" pitchFamily="34" charset="0"/>
              <a:buChar char="•"/>
              <a:defRPr sz="24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1245600" y="3596457"/>
            <a:ext cx="10296000" cy="553998"/>
          </a:xfrm>
        </p:spPr>
        <p:txBody>
          <a:bodyPr wrap="square" anchor="b">
            <a:spAutoFit/>
          </a:bodyPr>
          <a:lstStyle>
            <a:lvl1pPr marL="0" indent="0">
              <a:lnSpc>
                <a:spcPct val="100000"/>
              </a:lnSpc>
              <a:buNone/>
              <a:defRPr sz="3000" b="1" i="0">
                <a:solidFill>
                  <a:schemeClr val="tx1"/>
                </a:solidFill>
                <a:latin typeface="Equip Extended" panose="02000503030000020004" pitchFamily="2" charset="77"/>
              </a:defRPr>
            </a:lvl1pPr>
          </a:lstStyle>
          <a:p>
            <a:r>
              <a:rPr lang="en-GB"/>
              <a:t>Edit bullet list header</a:t>
            </a:r>
            <a:endParaRPr lang="en-PT"/>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12693600" y="4306106"/>
            <a:ext cx="10296000" cy="2365639"/>
          </a:xfrm>
          <a:prstGeom prst="rect">
            <a:avLst/>
          </a:prstGeom>
        </p:spPr>
        <p:txBody>
          <a:bodyPr wrap="square" tIns="72000" numCol="1" spcCol="720000" anchor="t">
            <a:spAutoFit/>
          </a:bodyPr>
          <a:lstStyle>
            <a:lvl1pPr marL="342900" indent="-342900">
              <a:lnSpc>
                <a:spcPct val="100000"/>
              </a:lnSpc>
              <a:buFont typeface="Arial" panose="020B0604020202020204" pitchFamily="34" charset="0"/>
              <a:buChar char="•"/>
              <a:defRPr sz="24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12693600" y="3596457"/>
            <a:ext cx="10296000" cy="553998"/>
          </a:xfrm>
        </p:spPr>
        <p:txBody>
          <a:bodyPr wrap="square" anchor="b">
            <a:spAutoFit/>
          </a:bodyPr>
          <a:lstStyle>
            <a:lvl1pPr marL="0" indent="0">
              <a:lnSpc>
                <a:spcPct val="100000"/>
              </a:lnSpc>
              <a:buNone/>
              <a:defRPr sz="3000" b="1" i="0">
                <a:solidFill>
                  <a:schemeClr val="tx1"/>
                </a:solidFill>
                <a:latin typeface="Equip Extended" panose="02000503030000020004" pitchFamily="2" charset="77"/>
              </a:defRPr>
            </a:lvl1pPr>
          </a:lstStyle>
          <a:p>
            <a:r>
              <a:rPr lang="en-GB"/>
              <a:t>Edit bullet list header</a:t>
            </a:r>
            <a:endParaRPr lang="en-PT"/>
          </a:p>
        </p:txBody>
      </p:sp>
      <p:sp>
        <p:nvSpPr>
          <p:cNvPr id="11" name="Text Placeholder 7">
            <a:extLst>
              <a:ext uri="{FF2B5EF4-FFF2-40B4-BE49-F238E27FC236}">
                <a16:creationId xmlns:a16="http://schemas.microsoft.com/office/drawing/2014/main" id="{9CFAFAB4-3447-804B-87EA-0C0D570EDE3A}"/>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2" name="Title 1">
            <a:extLst>
              <a:ext uri="{FF2B5EF4-FFF2-40B4-BE49-F238E27FC236}">
                <a16:creationId xmlns:a16="http://schemas.microsoft.com/office/drawing/2014/main" id="{5E5AE374-2ADF-864F-A858-448473196A08}"/>
              </a:ext>
            </a:extLst>
          </p:cNvPr>
          <p:cNvSpPr>
            <a:spLocks noGrp="1"/>
          </p:cNvSpPr>
          <p:nvPr>
            <p:ph type="title" hasCustomPrompt="1"/>
          </p:nvPr>
        </p:nvSpPr>
        <p:spPr>
          <a:xfrm>
            <a:off x="1252796" y="962251"/>
            <a:ext cx="10287628" cy="857533"/>
          </a:xfrm>
          <a:prstGeom prst="rect">
            <a:avLst/>
          </a:prstGeom>
        </p:spPr>
        <p:txBody>
          <a:bodyPr wrap="square"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13" name="Text Placeholder 7">
            <a:extLst>
              <a:ext uri="{FF2B5EF4-FFF2-40B4-BE49-F238E27FC236}">
                <a16:creationId xmlns:a16="http://schemas.microsoft.com/office/drawing/2014/main" id="{560A6211-3D42-EB4C-9806-39784F79A21F}"/>
              </a:ext>
            </a:extLst>
          </p:cNvPr>
          <p:cNvSpPr>
            <a:spLocks noGrp="1"/>
          </p:cNvSpPr>
          <p:nvPr>
            <p:ph type="body" sz="quarter" idx="29" hasCustomPrompt="1"/>
          </p:nvPr>
        </p:nvSpPr>
        <p:spPr>
          <a:xfrm>
            <a:off x="1252802" y="1860377"/>
            <a:ext cx="10287628"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160846156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6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17184000" y="0"/>
            <a:ext cx="7200000" cy="13716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13582508" y="720000"/>
            <a:ext cx="10080000" cy="12276000"/>
          </a:xfrm>
          <a:solidFill>
            <a:schemeClr val="bg1"/>
          </a:solidFill>
        </p:spPr>
        <p:txBody>
          <a:bodyPr/>
          <a:lstStyle>
            <a:lvl1pPr marL="0" indent="0">
              <a:buNone/>
              <a:defRPr>
                <a:noFill/>
              </a:defRPr>
            </a:lvl1pPr>
          </a:lstStyle>
          <a:p>
            <a:r>
              <a:rPr lang="en-US"/>
              <a:t>Click icon to add picture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54083" y="759806"/>
            <a:ext cx="1627198" cy="1430156"/>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1252798" y="3770791"/>
            <a:ext cx="10910752"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1252798" y="2667384"/>
            <a:ext cx="10910752" cy="1103755"/>
          </a:xfrm>
          <a:prstGeom prst="rect">
            <a:avLst/>
          </a:prstGeom>
        </p:spPr>
        <p:txBody>
          <a:bodyPr wrap="square" tIns="72000" anchor="t">
            <a:spAutoFit/>
          </a:bodyPr>
          <a:lstStyle>
            <a:lvl1pPr>
              <a:lnSpc>
                <a:spcPct val="100000"/>
              </a:lnSpc>
              <a:defRPr sz="6400" b="1" i="0">
                <a:solidFill>
                  <a:schemeClr val="tx2"/>
                </a:solidFill>
                <a:latin typeface="Equip Extended" panose="02000503030000020004" pitchFamily="2" charset="77"/>
              </a:defRPr>
            </a:lvl1pPr>
          </a:lstStyle>
          <a:p>
            <a:r>
              <a:rPr lang="en-GB"/>
              <a:t>Edit title</a:t>
            </a:r>
            <a:endParaRPr lang="en-PT"/>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1252798" y="4861239"/>
            <a:ext cx="10910752" cy="85753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2400" b="0" i="0">
                <a:solidFill>
                  <a:schemeClr val="tx2"/>
                </a:solidFill>
                <a:latin typeface="Equip Light" panose="02000503000000020004" pitchFamily="2" charset="77"/>
              </a:defRPr>
            </a:lvl1pPr>
          </a:lstStyle>
          <a:p>
            <a:pPr lvl="0"/>
            <a:r>
              <a:rPr lang="en-GB"/>
              <a:t>Edit description; feel free to change </a:t>
            </a:r>
            <a:r>
              <a:rPr lang="en-GB" err="1"/>
              <a:t>color</a:t>
            </a:r>
            <a:r>
              <a:rPr lang="en-GB"/>
              <a:t> of photo-frame to “nightfall-blue” (#13294B) or to “lavender-purple” (#2E008B) </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1278772" y="11753031"/>
            <a:ext cx="10884780"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32089839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6_2_Photo 1 Lef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7200000" cy="13716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720000" y="720000"/>
            <a:ext cx="10080000" cy="12276000"/>
          </a:xfrm>
          <a:solidFill>
            <a:schemeClr val="bg1"/>
          </a:solidFill>
        </p:spPr>
        <p:txBody>
          <a:bodyPr/>
          <a:lstStyle>
            <a:lvl1pPr marL="0" indent="0">
              <a:buNone/>
              <a:defRPr>
                <a:noFill/>
              </a:defRPr>
            </a:lvl1pPr>
          </a:lstStyle>
          <a:p>
            <a:r>
              <a:rPr lang="en-US"/>
              <a:t>Click icon to add picture</a:t>
            </a:r>
            <a:endParaRPr lang="en-PT"/>
          </a:p>
        </p:txBody>
      </p:sp>
      <p:pic>
        <p:nvPicPr>
          <p:cNvPr id="7" name="Graphic 6">
            <a:extLst>
              <a:ext uri="{FF2B5EF4-FFF2-40B4-BE49-F238E27FC236}">
                <a16:creationId xmlns:a16="http://schemas.microsoft.com/office/drawing/2014/main" id="{68B0E22B-FCE9-754C-80EB-DF1C8C38A2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2" name="Text Placeholder 7">
            <a:extLst>
              <a:ext uri="{FF2B5EF4-FFF2-40B4-BE49-F238E27FC236}">
                <a16:creationId xmlns:a16="http://schemas.microsoft.com/office/drawing/2014/main" id="{733D04BC-2029-5F42-B2DA-18FE12DFDB5B}"/>
              </a:ext>
            </a:extLst>
          </p:cNvPr>
          <p:cNvSpPr>
            <a:spLocks noGrp="1"/>
          </p:cNvSpPr>
          <p:nvPr>
            <p:ph type="body" sz="quarter" idx="10" hasCustomPrompt="1"/>
          </p:nvPr>
        </p:nvSpPr>
        <p:spPr>
          <a:xfrm>
            <a:off x="12244372" y="11753031"/>
            <a:ext cx="10884780"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3" name="Text Placeholder 7">
            <a:extLst>
              <a:ext uri="{FF2B5EF4-FFF2-40B4-BE49-F238E27FC236}">
                <a16:creationId xmlns:a16="http://schemas.microsoft.com/office/drawing/2014/main" id="{0EA34B8E-7E97-A543-A4A5-F722DD3790F1}"/>
              </a:ext>
            </a:extLst>
          </p:cNvPr>
          <p:cNvSpPr>
            <a:spLocks noGrp="1"/>
          </p:cNvSpPr>
          <p:nvPr>
            <p:ph type="body" sz="quarter" idx="12" hasCustomPrompt="1"/>
          </p:nvPr>
        </p:nvSpPr>
        <p:spPr>
          <a:xfrm>
            <a:off x="12218400" y="3770791"/>
            <a:ext cx="10910752"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
        <p:nvSpPr>
          <p:cNvPr id="15" name="Title 1">
            <a:extLst>
              <a:ext uri="{FF2B5EF4-FFF2-40B4-BE49-F238E27FC236}">
                <a16:creationId xmlns:a16="http://schemas.microsoft.com/office/drawing/2014/main" id="{2D4316BD-0421-5643-9C3E-86BD0386F83A}"/>
              </a:ext>
            </a:extLst>
          </p:cNvPr>
          <p:cNvSpPr>
            <a:spLocks noGrp="1"/>
          </p:cNvSpPr>
          <p:nvPr>
            <p:ph type="title" hasCustomPrompt="1"/>
          </p:nvPr>
        </p:nvSpPr>
        <p:spPr>
          <a:xfrm>
            <a:off x="12218400" y="2667384"/>
            <a:ext cx="10910752" cy="1103755"/>
          </a:xfrm>
          <a:prstGeom prst="rect">
            <a:avLst/>
          </a:prstGeom>
        </p:spPr>
        <p:txBody>
          <a:bodyPr wrap="square" tIns="72000" anchor="t">
            <a:spAutoFit/>
          </a:bodyPr>
          <a:lstStyle>
            <a:lvl1pPr>
              <a:lnSpc>
                <a:spcPct val="100000"/>
              </a:lnSpc>
              <a:defRPr sz="6400" b="1" i="0">
                <a:solidFill>
                  <a:schemeClr val="tx2"/>
                </a:solidFill>
                <a:latin typeface="Equip Extended" panose="02000503030000020004" pitchFamily="2" charset="77"/>
              </a:defRPr>
            </a:lvl1pPr>
          </a:lstStyle>
          <a:p>
            <a:r>
              <a:rPr lang="en-GB"/>
              <a:t>Edit title</a:t>
            </a:r>
            <a:endParaRPr lang="en-PT"/>
          </a:p>
        </p:txBody>
      </p:sp>
      <p:sp>
        <p:nvSpPr>
          <p:cNvPr id="16" name="Text Placeholder 7">
            <a:extLst>
              <a:ext uri="{FF2B5EF4-FFF2-40B4-BE49-F238E27FC236}">
                <a16:creationId xmlns:a16="http://schemas.microsoft.com/office/drawing/2014/main" id="{2D96C5BE-73D1-584A-99EB-3318DF8F4DDC}"/>
              </a:ext>
            </a:extLst>
          </p:cNvPr>
          <p:cNvSpPr>
            <a:spLocks noGrp="1"/>
          </p:cNvSpPr>
          <p:nvPr>
            <p:ph type="body" sz="quarter" idx="31" hasCustomPrompt="1"/>
          </p:nvPr>
        </p:nvSpPr>
        <p:spPr>
          <a:xfrm>
            <a:off x="12218400" y="4861239"/>
            <a:ext cx="10910752" cy="85753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2400" b="0" i="0">
                <a:solidFill>
                  <a:schemeClr val="tx2"/>
                </a:solidFill>
                <a:latin typeface="Equip Light" panose="02000503000000020004" pitchFamily="2" charset="77"/>
              </a:defRPr>
            </a:lvl1pPr>
          </a:lstStyle>
          <a:p>
            <a:pPr lvl="0"/>
            <a:r>
              <a:rPr lang="en-GB"/>
              <a:t>Edit description; feel free to change </a:t>
            </a:r>
            <a:r>
              <a:rPr lang="en-GB" err="1"/>
              <a:t>color</a:t>
            </a:r>
            <a:r>
              <a:rPr lang="en-GB"/>
              <a:t> of photo-frame to “nightfall-blue” (#13294B) or to “lavender-purple” (#2E008B) </a:t>
            </a:r>
          </a:p>
        </p:txBody>
      </p:sp>
    </p:spTree>
    <p:extLst>
      <p:ext uri="{BB962C8B-B14F-4D97-AF65-F5344CB8AC3E}">
        <p14:creationId xmlns:p14="http://schemas.microsoft.com/office/powerpoint/2010/main" val="221033820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6_3_Grid 2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17184000" y="0"/>
            <a:ext cx="7200000" cy="13716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12506397" y="1440000"/>
            <a:ext cx="10483202" cy="10836000"/>
          </a:xfrm>
          <a:solidFill>
            <a:schemeClr val="bg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1440000" y="1440000"/>
            <a:ext cx="10483200" cy="108360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338659742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6_4_Grid 2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7200000" cy="13716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12506397" y="1440000"/>
            <a:ext cx="10483202" cy="10836000"/>
          </a:xfrm>
          <a:solidFill>
            <a:schemeClr val="bg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1440000" y="1440000"/>
            <a:ext cx="10483200" cy="108360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2859537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2"/>
        </a:solidFill>
        <a:effectLst/>
      </p:bgPr>
    </p:bg>
    <p:spTree>
      <p:nvGrpSpPr>
        <p:cNvPr id="1" name=""/>
        <p:cNvGrpSpPr/>
        <p:nvPr/>
      </p:nvGrpSpPr>
      <p:grpSpPr>
        <a:xfrm>
          <a:off x="0" y="0"/>
          <a:ext cx="0" cy="0"/>
          <a:chOff x="0" y="0"/>
          <a:chExt cx="0" cy="0"/>
        </a:xfrm>
      </p:grpSpPr>
      <p:pic>
        <p:nvPicPr>
          <p:cNvPr id="2" name="Google Shape;64;p15">
            <a:extLst>
              <a:ext uri="{FF2B5EF4-FFF2-40B4-BE49-F238E27FC236}">
                <a16:creationId xmlns:a16="http://schemas.microsoft.com/office/drawing/2014/main" id="{508ADD47-9D7C-D103-681A-2EBD7E98BFB0}"/>
              </a:ext>
            </a:extLst>
          </p:cNvPr>
          <p:cNvPicPr preferRelativeResize="0">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20863" y="-711200"/>
            <a:ext cx="10017126" cy="724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06109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6_5_Grid 3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7200000" cy="13716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1440000" y="1440000"/>
            <a:ext cx="13953600" cy="10836000"/>
          </a:xfrm>
          <a:solidFill>
            <a:schemeClr val="bg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16012800" y="1440000"/>
            <a:ext cx="6976800" cy="5126400"/>
          </a:xfrm>
          <a:solidFill>
            <a:schemeClr val="bg1"/>
          </a:solidFill>
        </p:spPr>
        <p:txBody>
          <a:bodyPr/>
          <a:lstStyle>
            <a:lvl1pPr marL="0" indent="0">
              <a:buNone/>
              <a:defRPr>
                <a:noFill/>
              </a:defRPr>
            </a:lvl1pPr>
          </a:lstStyle>
          <a:p>
            <a:r>
              <a:rPr lang="en-US"/>
              <a:t>Click icon to add picture</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16012800" y="7149602"/>
            <a:ext cx="6976800" cy="51264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393436145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6_Grid 3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17184000" y="0"/>
            <a:ext cx="7200000" cy="13716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9036000" y="1440000"/>
            <a:ext cx="13953600" cy="10836000"/>
          </a:xfrm>
          <a:solidFill>
            <a:schemeClr val="bg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1440000" y="1440000"/>
            <a:ext cx="6976800" cy="5126400"/>
          </a:xfrm>
          <a:solidFill>
            <a:schemeClr val="bg1"/>
          </a:solidFill>
        </p:spPr>
        <p:txBody>
          <a:bodyPr/>
          <a:lstStyle>
            <a:lvl1pPr marL="0" indent="0">
              <a:buNone/>
              <a:defRPr>
                <a:noFill/>
              </a:defRPr>
            </a:lvl1pPr>
          </a:lstStyle>
          <a:p>
            <a:r>
              <a:rPr lang="en-US"/>
              <a:t>Click icon to add picture</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1440000" y="7149602"/>
            <a:ext cx="6976800" cy="51264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295813131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6_7_Grid 6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17184000" y="0"/>
            <a:ext cx="7200000" cy="13716000"/>
          </a:xfrm>
          <a:solidFill>
            <a:schemeClr val="tx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1440000" y="1440000"/>
            <a:ext cx="6796800" cy="5126400"/>
          </a:xfrm>
          <a:solidFill>
            <a:schemeClr val="bg1"/>
          </a:solidFill>
        </p:spPr>
        <p:txBody>
          <a:bodyPr/>
          <a:lstStyle>
            <a:lvl1pPr marL="0" indent="0">
              <a:buNone/>
              <a:defRPr>
                <a:noFill/>
              </a:defRPr>
            </a:lvl1pPr>
          </a:lstStyle>
          <a:p>
            <a:r>
              <a:rPr lang="en-US"/>
              <a:t>Click icon to add picture</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1440000" y="7149602"/>
            <a:ext cx="6796800" cy="5126400"/>
          </a:xfrm>
          <a:solidFill>
            <a:schemeClr val="bg1"/>
          </a:solidFill>
        </p:spPr>
        <p:txBody>
          <a:bodyPr/>
          <a:lstStyle>
            <a:lvl1pPr marL="0" indent="0">
              <a:buNone/>
              <a:defRPr>
                <a:noFill/>
              </a:defRPr>
            </a:lvl1pPr>
          </a:lstStyle>
          <a:p>
            <a:r>
              <a:rPr lang="en-US"/>
              <a:t>Click icon to add picture</a:t>
            </a:r>
            <a:endParaRPr lang="en-PT"/>
          </a:p>
        </p:txBody>
      </p:sp>
      <p:sp>
        <p:nvSpPr>
          <p:cNvPr id="6" name="Picture Placeholder 13">
            <a:extLst>
              <a:ext uri="{FF2B5EF4-FFF2-40B4-BE49-F238E27FC236}">
                <a16:creationId xmlns:a16="http://schemas.microsoft.com/office/drawing/2014/main" id="{69686BD6-A489-A646-BD24-A630E50308B0}"/>
              </a:ext>
            </a:extLst>
          </p:cNvPr>
          <p:cNvSpPr>
            <a:spLocks noGrp="1"/>
          </p:cNvSpPr>
          <p:nvPr>
            <p:ph type="pic" sz="quarter" idx="17"/>
          </p:nvPr>
        </p:nvSpPr>
        <p:spPr>
          <a:xfrm>
            <a:off x="16192800" y="1440000"/>
            <a:ext cx="6796800" cy="5126400"/>
          </a:xfrm>
          <a:solidFill>
            <a:schemeClr val="bg1"/>
          </a:solidFill>
        </p:spPr>
        <p:txBody>
          <a:bodyPr/>
          <a:lstStyle>
            <a:lvl1pPr marL="0" indent="0">
              <a:buNone/>
              <a:defRPr>
                <a:noFill/>
              </a:defRPr>
            </a:lvl1pPr>
          </a:lstStyle>
          <a:p>
            <a:r>
              <a:rPr lang="en-US"/>
              <a:t>Click icon to add picture</a:t>
            </a:r>
            <a:endParaRPr lang="en-PT"/>
          </a:p>
        </p:txBody>
      </p:sp>
      <p:sp>
        <p:nvSpPr>
          <p:cNvPr id="7" name="Picture Placeholder 13">
            <a:extLst>
              <a:ext uri="{FF2B5EF4-FFF2-40B4-BE49-F238E27FC236}">
                <a16:creationId xmlns:a16="http://schemas.microsoft.com/office/drawing/2014/main" id="{91CA29EE-A240-7449-9954-F5D2512BF64A}"/>
              </a:ext>
            </a:extLst>
          </p:cNvPr>
          <p:cNvSpPr>
            <a:spLocks noGrp="1"/>
          </p:cNvSpPr>
          <p:nvPr>
            <p:ph type="pic" sz="quarter" idx="18"/>
          </p:nvPr>
        </p:nvSpPr>
        <p:spPr>
          <a:xfrm>
            <a:off x="16192800" y="7149602"/>
            <a:ext cx="6796800" cy="5126400"/>
          </a:xfrm>
          <a:solidFill>
            <a:schemeClr val="bg1"/>
          </a:solidFill>
        </p:spPr>
        <p:txBody>
          <a:bodyPr/>
          <a:lstStyle>
            <a:lvl1pPr marL="0" indent="0">
              <a:buNone/>
              <a:defRPr>
                <a:noFill/>
              </a:defRPr>
            </a:lvl1pPr>
          </a:lstStyle>
          <a:p>
            <a:r>
              <a:rPr lang="en-US"/>
              <a:t>Click icon to add picture</a:t>
            </a:r>
            <a:endParaRPr lang="en-PT"/>
          </a:p>
        </p:txBody>
      </p:sp>
      <p:sp>
        <p:nvSpPr>
          <p:cNvPr id="8" name="Picture Placeholder 13">
            <a:extLst>
              <a:ext uri="{FF2B5EF4-FFF2-40B4-BE49-F238E27FC236}">
                <a16:creationId xmlns:a16="http://schemas.microsoft.com/office/drawing/2014/main" id="{71D5FEED-102B-CE49-9500-8FB69CEBADC1}"/>
              </a:ext>
            </a:extLst>
          </p:cNvPr>
          <p:cNvSpPr>
            <a:spLocks noGrp="1"/>
          </p:cNvSpPr>
          <p:nvPr>
            <p:ph type="pic" sz="quarter" idx="19"/>
          </p:nvPr>
        </p:nvSpPr>
        <p:spPr>
          <a:xfrm>
            <a:off x="8812800" y="1440000"/>
            <a:ext cx="6796800" cy="5126400"/>
          </a:xfrm>
          <a:solidFill>
            <a:schemeClr val="bg1"/>
          </a:solidFill>
        </p:spPr>
        <p:txBody>
          <a:bodyPr/>
          <a:lstStyle>
            <a:lvl1pPr marL="0" indent="0">
              <a:buNone/>
              <a:defRPr>
                <a:noFill/>
              </a:defRPr>
            </a:lvl1pPr>
          </a:lstStyle>
          <a:p>
            <a:r>
              <a:rPr lang="en-US"/>
              <a:t>Click icon to add picture</a:t>
            </a:r>
            <a:endParaRPr lang="en-PT"/>
          </a:p>
        </p:txBody>
      </p:sp>
      <p:sp>
        <p:nvSpPr>
          <p:cNvPr id="9" name="Picture Placeholder 13">
            <a:extLst>
              <a:ext uri="{FF2B5EF4-FFF2-40B4-BE49-F238E27FC236}">
                <a16:creationId xmlns:a16="http://schemas.microsoft.com/office/drawing/2014/main" id="{4FF02295-B65A-514C-ADDC-AC2EBD35FA71}"/>
              </a:ext>
            </a:extLst>
          </p:cNvPr>
          <p:cNvSpPr>
            <a:spLocks noGrp="1"/>
          </p:cNvSpPr>
          <p:nvPr>
            <p:ph type="pic" sz="quarter" idx="20"/>
          </p:nvPr>
        </p:nvSpPr>
        <p:spPr>
          <a:xfrm>
            <a:off x="8812800" y="7149602"/>
            <a:ext cx="6796800" cy="51264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130517531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6_8_Grid 6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7200000" cy="13716000"/>
          </a:xfrm>
          <a:solidFill>
            <a:schemeClr val="tx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1440000" y="1440000"/>
            <a:ext cx="6796800" cy="5126400"/>
          </a:xfrm>
          <a:solidFill>
            <a:schemeClr val="bg1"/>
          </a:solidFill>
        </p:spPr>
        <p:txBody>
          <a:bodyPr/>
          <a:lstStyle>
            <a:lvl1pPr marL="0" indent="0">
              <a:buNone/>
              <a:defRPr>
                <a:noFill/>
              </a:defRPr>
            </a:lvl1pPr>
          </a:lstStyle>
          <a:p>
            <a:r>
              <a:rPr lang="en-US"/>
              <a:t>Click icon to add picture</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1440000" y="7149602"/>
            <a:ext cx="6796800" cy="5126400"/>
          </a:xfrm>
          <a:solidFill>
            <a:schemeClr val="bg1"/>
          </a:solidFill>
        </p:spPr>
        <p:txBody>
          <a:bodyPr/>
          <a:lstStyle>
            <a:lvl1pPr marL="0" indent="0">
              <a:buNone/>
              <a:defRPr>
                <a:noFill/>
              </a:defRPr>
            </a:lvl1pPr>
          </a:lstStyle>
          <a:p>
            <a:r>
              <a:rPr lang="en-US"/>
              <a:t>Click icon to add picture</a:t>
            </a:r>
            <a:endParaRPr lang="en-PT"/>
          </a:p>
        </p:txBody>
      </p:sp>
      <p:sp>
        <p:nvSpPr>
          <p:cNvPr id="10" name="Picture Placeholder 13">
            <a:extLst>
              <a:ext uri="{FF2B5EF4-FFF2-40B4-BE49-F238E27FC236}">
                <a16:creationId xmlns:a16="http://schemas.microsoft.com/office/drawing/2014/main" id="{57A9786E-9E9A-694F-9DFE-5A81C7DCBD3E}"/>
              </a:ext>
            </a:extLst>
          </p:cNvPr>
          <p:cNvSpPr>
            <a:spLocks noGrp="1"/>
          </p:cNvSpPr>
          <p:nvPr>
            <p:ph type="pic" sz="quarter" idx="17"/>
          </p:nvPr>
        </p:nvSpPr>
        <p:spPr>
          <a:xfrm>
            <a:off x="16192800" y="1440000"/>
            <a:ext cx="6796800" cy="5126400"/>
          </a:xfrm>
          <a:solidFill>
            <a:schemeClr val="bg1"/>
          </a:solidFill>
        </p:spPr>
        <p:txBody>
          <a:bodyPr/>
          <a:lstStyle>
            <a:lvl1pPr marL="0" indent="0">
              <a:buNone/>
              <a:defRPr>
                <a:noFill/>
              </a:defRPr>
            </a:lvl1pPr>
          </a:lstStyle>
          <a:p>
            <a:r>
              <a:rPr lang="en-US"/>
              <a:t>Click icon to add picture</a:t>
            </a:r>
            <a:endParaRPr lang="en-PT"/>
          </a:p>
        </p:txBody>
      </p:sp>
      <p:sp>
        <p:nvSpPr>
          <p:cNvPr id="11" name="Picture Placeholder 13">
            <a:extLst>
              <a:ext uri="{FF2B5EF4-FFF2-40B4-BE49-F238E27FC236}">
                <a16:creationId xmlns:a16="http://schemas.microsoft.com/office/drawing/2014/main" id="{3FC6617E-3AA0-7F44-BB6E-A95F6B4AD9FD}"/>
              </a:ext>
            </a:extLst>
          </p:cNvPr>
          <p:cNvSpPr>
            <a:spLocks noGrp="1"/>
          </p:cNvSpPr>
          <p:nvPr>
            <p:ph type="pic" sz="quarter" idx="18"/>
          </p:nvPr>
        </p:nvSpPr>
        <p:spPr>
          <a:xfrm>
            <a:off x="16192800" y="7149602"/>
            <a:ext cx="6796800" cy="5126400"/>
          </a:xfrm>
          <a:solidFill>
            <a:schemeClr val="bg1"/>
          </a:solidFill>
        </p:spPr>
        <p:txBody>
          <a:bodyPr/>
          <a:lstStyle>
            <a:lvl1pPr marL="0" indent="0">
              <a:buNone/>
              <a:defRPr>
                <a:noFill/>
              </a:defRPr>
            </a:lvl1pPr>
          </a:lstStyle>
          <a:p>
            <a:r>
              <a:rPr lang="en-US"/>
              <a:t>Click icon to add picture</a:t>
            </a:r>
            <a:endParaRPr lang="en-PT"/>
          </a:p>
        </p:txBody>
      </p:sp>
      <p:sp>
        <p:nvSpPr>
          <p:cNvPr id="12" name="Picture Placeholder 13">
            <a:extLst>
              <a:ext uri="{FF2B5EF4-FFF2-40B4-BE49-F238E27FC236}">
                <a16:creationId xmlns:a16="http://schemas.microsoft.com/office/drawing/2014/main" id="{DC037D5D-6243-624A-998E-8948B19940F2}"/>
              </a:ext>
            </a:extLst>
          </p:cNvPr>
          <p:cNvSpPr>
            <a:spLocks noGrp="1"/>
          </p:cNvSpPr>
          <p:nvPr>
            <p:ph type="pic" sz="quarter" idx="19"/>
          </p:nvPr>
        </p:nvSpPr>
        <p:spPr>
          <a:xfrm>
            <a:off x="8812800" y="1440000"/>
            <a:ext cx="6796800" cy="5126400"/>
          </a:xfrm>
          <a:solidFill>
            <a:schemeClr val="bg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33C411A-570E-A548-AA0F-A1B4552CAA3C}"/>
              </a:ext>
            </a:extLst>
          </p:cNvPr>
          <p:cNvSpPr>
            <a:spLocks noGrp="1"/>
          </p:cNvSpPr>
          <p:nvPr>
            <p:ph type="pic" sz="quarter" idx="20"/>
          </p:nvPr>
        </p:nvSpPr>
        <p:spPr>
          <a:xfrm>
            <a:off x="8812800" y="7149602"/>
            <a:ext cx="6796800" cy="51264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402223658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7_1_Statement">
    <p:bg>
      <p:bgPr>
        <a:solidFill>
          <a:schemeClr val="bg1"/>
        </a:solidFill>
        <a:effectLst/>
      </p:bgPr>
    </p:bg>
    <p:spTree>
      <p:nvGrpSpPr>
        <p:cNvPr id="1" name=""/>
        <p:cNvGrpSpPr/>
        <p:nvPr/>
      </p:nvGrpSpPr>
      <p:grpSpPr>
        <a:xfrm>
          <a:off x="0" y="0"/>
          <a:ext cx="0" cy="0"/>
          <a:chOff x="0" y="0"/>
          <a:chExt cx="0" cy="0"/>
        </a:xfrm>
      </p:grpSpPr>
      <p:pic>
        <p:nvPicPr>
          <p:cNvPr id="10" name="r1Artboard 2edsw.pdf" descr="r1Artboard 2edsw.pdf">
            <a:extLst>
              <a:ext uri="{FF2B5EF4-FFF2-40B4-BE49-F238E27FC236}">
                <a16:creationId xmlns:a16="http://schemas.microsoft.com/office/drawing/2014/main" id="{3576F7A7-93EC-2644-B6A7-F2AB1B07ADE0}"/>
              </a:ext>
            </a:extLst>
          </p:cNvPr>
          <p:cNvPicPr>
            <a:picLocks noChangeAspect="1"/>
          </p:cNvPicPr>
          <p:nvPr userDrawn="1"/>
        </p:nvPicPr>
        <p:blipFill rotWithShape="1">
          <a:blip r:embed="rId2">
            <a:alphaModFix amt="13000"/>
          </a:blip>
          <a:srcRect l="26596" b="37450"/>
          <a:stretch/>
        </p:blipFill>
        <p:spPr>
          <a:xfrm>
            <a:off x="1" y="7872548"/>
            <a:ext cx="9974422" cy="5843452"/>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8" name="Text Placeholder 7">
            <a:extLst>
              <a:ext uri="{FF2B5EF4-FFF2-40B4-BE49-F238E27FC236}">
                <a16:creationId xmlns:a16="http://schemas.microsoft.com/office/drawing/2014/main" id="{F58B3105-25FA-4A42-9600-479307B2997E}"/>
              </a:ext>
            </a:extLst>
          </p:cNvPr>
          <p:cNvSpPr>
            <a:spLocks noGrp="1"/>
          </p:cNvSpPr>
          <p:nvPr>
            <p:ph type="body" sz="quarter" idx="10" hasCustomPrompt="1"/>
          </p:nvPr>
        </p:nvSpPr>
        <p:spPr>
          <a:xfrm>
            <a:off x="1278771" y="11753031"/>
            <a:ext cx="21955626"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1" name="Title 1">
            <a:extLst>
              <a:ext uri="{FF2B5EF4-FFF2-40B4-BE49-F238E27FC236}">
                <a16:creationId xmlns:a16="http://schemas.microsoft.com/office/drawing/2014/main" id="{33D0B1C6-E0E5-8A44-99DC-9E76979882FA}"/>
              </a:ext>
            </a:extLst>
          </p:cNvPr>
          <p:cNvSpPr>
            <a:spLocks noGrp="1"/>
          </p:cNvSpPr>
          <p:nvPr>
            <p:ph type="title" hasCustomPrompt="1"/>
          </p:nvPr>
        </p:nvSpPr>
        <p:spPr>
          <a:xfrm>
            <a:off x="1222240" y="6202954"/>
            <a:ext cx="19535564" cy="1345240"/>
          </a:xfrm>
          <a:prstGeom prst="rect">
            <a:avLst/>
          </a:prstGeom>
        </p:spPr>
        <p:txBody>
          <a:bodyPr anchor="ctr">
            <a:spAutoFit/>
          </a:bodyPr>
          <a:lstStyle>
            <a:lvl1pPr>
              <a:lnSpc>
                <a:spcPct val="80000"/>
              </a:lnSpc>
              <a:defRPr sz="9600" b="0" i="0">
                <a:solidFill>
                  <a:schemeClr val="tx2"/>
                </a:solidFill>
                <a:latin typeface="Equip Extended" panose="02000503030000020004" pitchFamily="2" charset="77"/>
              </a:defRPr>
            </a:lvl1pPr>
          </a:lstStyle>
          <a:p>
            <a:r>
              <a:rPr lang="en-GB"/>
              <a:t>Edit multiline description</a:t>
            </a:r>
            <a:endParaRPr lang="en-PT"/>
          </a:p>
        </p:txBody>
      </p:sp>
    </p:spTree>
    <p:extLst>
      <p:ext uri="{BB962C8B-B14F-4D97-AF65-F5344CB8AC3E}">
        <p14:creationId xmlns:p14="http://schemas.microsoft.com/office/powerpoint/2010/main" val="34867334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7_2_Metric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1" y="7872548"/>
            <a:ext cx="9974422" cy="5843452"/>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C53473C3-C404-2743-B2A2-9D23CE924764}"/>
              </a:ext>
            </a:extLst>
          </p:cNvPr>
          <p:cNvSpPr>
            <a:spLocks noGrp="1"/>
          </p:cNvSpPr>
          <p:nvPr>
            <p:ph type="body" sz="quarter" idx="30" hasCustomPrompt="1"/>
          </p:nvPr>
        </p:nvSpPr>
        <p:spPr>
          <a:xfrm>
            <a:off x="1252802" y="7001325"/>
            <a:ext cx="5428800" cy="611312"/>
          </a:xfrm>
          <a:prstGeom prst="rect">
            <a:avLst/>
          </a:prstGeom>
        </p:spPr>
        <p:txBody>
          <a:bodyPr wrap="square" tIns="72000" anchor="t">
            <a:spAutoFit/>
          </a:bodyPr>
          <a:lstStyle>
            <a:lvl1pPr marL="0" indent="0" algn="ctr">
              <a:lnSpc>
                <a:spcPct val="100000"/>
              </a:lnSpc>
              <a:buNone/>
              <a:defRPr sz="3200" b="0" i="0">
                <a:solidFill>
                  <a:schemeClr val="tx2"/>
                </a:solidFill>
                <a:latin typeface="Equip Extended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5F8B4A23-603A-8F49-8648-44A6048B1CF1}"/>
              </a:ext>
            </a:extLst>
          </p:cNvPr>
          <p:cNvSpPr>
            <a:spLocks noGrp="1"/>
          </p:cNvSpPr>
          <p:nvPr>
            <p:ph type="body" sz="quarter" idx="31" hasCustomPrompt="1"/>
          </p:nvPr>
        </p:nvSpPr>
        <p:spPr>
          <a:xfrm>
            <a:off x="1252798" y="5329448"/>
            <a:ext cx="5428800" cy="1596197"/>
          </a:xfrm>
          <a:prstGeom prst="rect">
            <a:avLst/>
          </a:prstGeom>
        </p:spPr>
        <p:txBody>
          <a:bodyPr wrap="square" tIns="72000" anchor="b">
            <a:spAutoFit/>
          </a:bodyPr>
          <a:lstStyle>
            <a:lvl1pPr marL="0" indent="0" algn="ctr">
              <a:lnSpc>
                <a:spcPct val="100000"/>
              </a:lnSpc>
              <a:buNone/>
              <a:defRPr sz="9600" b="1" i="0">
                <a:solidFill>
                  <a:schemeClr val="tx2"/>
                </a:solidFill>
                <a:latin typeface="Equip Extended" panose="02000503030000020004" pitchFamily="2" charset="77"/>
              </a:defRPr>
            </a:lvl1pPr>
          </a:lstStyle>
          <a:p>
            <a:pPr lvl="0"/>
            <a:r>
              <a:rPr lang="en-GB"/>
              <a:t>200+</a:t>
            </a:r>
          </a:p>
        </p:txBody>
      </p:sp>
      <p:sp>
        <p:nvSpPr>
          <p:cNvPr id="14" name="Text Placeholder 7">
            <a:extLst>
              <a:ext uri="{FF2B5EF4-FFF2-40B4-BE49-F238E27FC236}">
                <a16:creationId xmlns:a16="http://schemas.microsoft.com/office/drawing/2014/main" id="{6DBC0087-E0A4-7848-B45F-A95E780A486D}"/>
              </a:ext>
            </a:extLst>
          </p:cNvPr>
          <p:cNvSpPr>
            <a:spLocks noGrp="1"/>
          </p:cNvSpPr>
          <p:nvPr>
            <p:ph type="body" sz="quarter" idx="32" hasCustomPrompt="1"/>
          </p:nvPr>
        </p:nvSpPr>
        <p:spPr>
          <a:xfrm>
            <a:off x="6763200" y="7001325"/>
            <a:ext cx="5428800" cy="611312"/>
          </a:xfrm>
          <a:prstGeom prst="rect">
            <a:avLst/>
          </a:prstGeom>
        </p:spPr>
        <p:txBody>
          <a:bodyPr wrap="square" tIns="72000" anchor="t">
            <a:spAutoFit/>
          </a:bodyPr>
          <a:lstStyle>
            <a:lvl1pPr marL="0" indent="0" algn="ctr">
              <a:lnSpc>
                <a:spcPct val="100000"/>
              </a:lnSpc>
              <a:buNone/>
              <a:defRPr sz="3200" b="0" i="0">
                <a:solidFill>
                  <a:schemeClr val="tx2"/>
                </a:solidFill>
                <a:latin typeface="Equip Extended Light" panose="02000503000000020004" pitchFamily="2" charset="77"/>
              </a:defRPr>
            </a:lvl1pPr>
          </a:lstStyle>
          <a:p>
            <a:pPr lvl="0"/>
            <a:r>
              <a:rPr lang="en-GB"/>
              <a:t>Edit description</a:t>
            </a:r>
          </a:p>
        </p:txBody>
      </p:sp>
      <p:sp>
        <p:nvSpPr>
          <p:cNvPr id="16" name="Text Placeholder 7">
            <a:extLst>
              <a:ext uri="{FF2B5EF4-FFF2-40B4-BE49-F238E27FC236}">
                <a16:creationId xmlns:a16="http://schemas.microsoft.com/office/drawing/2014/main" id="{883CD8C0-F610-914A-A077-CB6A373027DA}"/>
              </a:ext>
            </a:extLst>
          </p:cNvPr>
          <p:cNvSpPr>
            <a:spLocks noGrp="1"/>
          </p:cNvSpPr>
          <p:nvPr>
            <p:ph type="body" sz="quarter" idx="33" hasCustomPrompt="1"/>
          </p:nvPr>
        </p:nvSpPr>
        <p:spPr>
          <a:xfrm>
            <a:off x="6763196" y="5329448"/>
            <a:ext cx="5428800" cy="1596197"/>
          </a:xfrm>
          <a:prstGeom prst="rect">
            <a:avLst/>
          </a:prstGeom>
        </p:spPr>
        <p:txBody>
          <a:bodyPr wrap="square" tIns="72000" anchor="b">
            <a:spAutoFit/>
          </a:bodyPr>
          <a:lstStyle>
            <a:lvl1pPr marL="0" indent="0" algn="ctr">
              <a:lnSpc>
                <a:spcPct val="100000"/>
              </a:lnSpc>
              <a:buNone/>
              <a:defRPr sz="9600" b="1" i="0">
                <a:solidFill>
                  <a:schemeClr val="tx2"/>
                </a:solidFill>
                <a:latin typeface="Equip Extended" panose="02000503030000020004" pitchFamily="2" charset="77"/>
              </a:defRPr>
            </a:lvl1pPr>
          </a:lstStyle>
          <a:p>
            <a:pPr lvl="0"/>
            <a:r>
              <a:rPr lang="en-GB"/>
              <a:t>30</a:t>
            </a:r>
          </a:p>
        </p:txBody>
      </p:sp>
      <p:sp>
        <p:nvSpPr>
          <p:cNvPr id="17" name="Text Placeholder 7">
            <a:extLst>
              <a:ext uri="{FF2B5EF4-FFF2-40B4-BE49-F238E27FC236}">
                <a16:creationId xmlns:a16="http://schemas.microsoft.com/office/drawing/2014/main" id="{C5EE4C83-AD16-254D-A9B0-751A598A052C}"/>
              </a:ext>
            </a:extLst>
          </p:cNvPr>
          <p:cNvSpPr>
            <a:spLocks noGrp="1"/>
          </p:cNvSpPr>
          <p:nvPr>
            <p:ph type="body" sz="quarter" idx="34" hasCustomPrompt="1"/>
          </p:nvPr>
        </p:nvSpPr>
        <p:spPr>
          <a:xfrm>
            <a:off x="12192000" y="7001325"/>
            <a:ext cx="5428800" cy="611312"/>
          </a:xfrm>
          <a:prstGeom prst="rect">
            <a:avLst/>
          </a:prstGeom>
        </p:spPr>
        <p:txBody>
          <a:bodyPr wrap="square" tIns="72000" anchor="t">
            <a:spAutoFit/>
          </a:bodyPr>
          <a:lstStyle>
            <a:lvl1pPr marL="0" indent="0" algn="ctr">
              <a:lnSpc>
                <a:spcPct val="100000"/>
              </a:lnSpc>
              <a:buNone/>
              <a:defRPr sz="3200" b="0" i="0">
                <a:solidFill>
                  <a:schemeClr val="tx2"/>
                </a:solidFill>
                <a:latin typeface="Equip Extended Light" panose="02000503000000020004" pitchFamily="2" charset="77"/>
              </a:defRPr>
            </a:lvl1pPr>
          </a:lstStyle>
          <a:p>
            <a:pPr lvl="0"/>
            <a:r>
              <a:rPr lang="en-GB"/>
              <a:t>Edit description</a:t>
            </a:r>
          </a:p>
        </p:txBody>
      </p:sp>
      <p:sp>
        <p:nvSpPr>
          <p:cNvPr id="18" name="Text Placeholder 7">
            <a:extLst>
              <a:ext uri="{FF2B5EF4-FFF2-40B4-BE49-F238E27FC236}">
                <a16:creationId xmlns:a16="http://schemas.microsoft.com/office/drawing/2014/main" id="{03FD8D13-55DC-E742-87D4-EB8FD319EEA6}"/>
              </a:ext>
            </a:extLst>
          </p:cNvPr>
          <p:cNvSpPr>
            <a:spLocks noGrp="1"/>
          </p:cNvSpPr>
          <p:nvPr>
            <p:ph type="body" sz="quarter" idx="35" hasCustomPrompt="1"/>
          </p:nvPr>
        </p:nvSpPr>
        <p:spPr>
          <a:xfrm>
            <a:off x="12191996" y="5329448"/>
            <a:ext cx="5428800" cy="1596197"/>
          </a:xfrm>
          <a:prstGeom prst="rect">
            <a:avLst/>
          </a:prstGeom>
        </p:spPr>
        <p:txBody>
          <a:bodyPr wrap="square" tIns="72000" anchor="b">
            <a:spAutoFit/>
          </a:bodyPr>
          <a:lstStyle>
            <a:lvl1pPr marL="0" indent="0" algn="ctr">
              <a:lnSpc>
                <a:spcPct val="100000"/>
              </a:lnSpc>
              <a:buNone/>
              <a:defRPr sz="9600" b="1" i="0">
                <a:solidFill>
                  <a:schemeClr val="tx2"/>
                </a:solidFill>
                <a:latin typeface="Equip Extended" panose="02000503030000020004" pitchFamily="2" charset="77"/>
              </a:defRPr>
            </a:lvl1pPr>
          </a:lstStyle>
          <a:p>
            <a:pPr lvl="0"/>
            <a:r>
              <a:rPr lang="en-GB"/>
              <a:t>80+</a:t>
            </a:r>
          </a:p>
        </p:txBody>
      </p:sp>
      <p:sp>
        <p:nvSpPr>
          <p:cNvPr id="20" name="Text Placeholder 7">
            <a:extLst>
              <a:ext uri="{FF2B5EF4-FFF2-40B4-BE49-F238E27FC236}">
                <a16:creationId xmlns:a16="http://schemas.microsoft.com/office/drawing/2014/main" id="{16C8591E-250B-B34C-8747-FC680D1942EC}"/>
              </a:ext>
            </a:extLst>
          </p:cNvPr>
          <p:cNvSpPr>
            <a:spLocks noGrp="1"/>
          </p:cNvSpPr>
          <p:nvPr>
            <p:ph type="body" sz="quarter" idx="36" hasCustomPrompt="1"/>
          </p:nvPr>
        </p:nvSpPr>
        <p:spPr>
          <a:xfrm>
            <a:off x="17620800" y="7001325"/>
            <a:ext cx="5428800" cy="611312"/>
          </a:xfrm>
          <a:prstGeom prst="rect">
            <a:avLst/>
          </a:prstGeom>
        </p:spPr>
        <p:txBody>
          <a:bodyPr wrap="square" tIns="72000" anchor="t">
            <a:spAutoFit/>
          </a:bodyPr>
          <a:lstStyle>
            <a:lvl1pPr marL="0" indent="0" algn="ctr">
              <a:lnSpc>
                <a:spcPct val="100000"/>
              </a:lnSpc>
              <a:buNone/>
              <a:defRPr sz="3200" b="0" i="0">
                <a:solidFill>
                  <a:schemeClr val="tx2"/>
                </a:solidFill>
                <a:latin typeface="Equip Extended Light" panose="02000503000000020004" pitchFamily="2" charset="77"/>
              </a:defRPr>
            </a:lvl1pPr>
          </a:lstStyle>
          <a:p>
            <a:pPr lvl="0"/>
            <a:r>
              <a:rPr lang="en-GB"/>
              <a:t>Edit description</a:t>
            </a:r>
          </a:p>
        </p:txBody>
      </p:sp>
      <p:sp>
        <p:nvSpPr>
          <p:cNvPr id="21" name="Text Placeholder 7">
            <a:extLst>
              <a:ext uri="{FF2B5EF4-FFF2-40B4-BE49-F238E27FC236}">
                <a16:creationId xmlns:a16="http://schemas.microsoft.com/office/drawing/2014/main" id="{2675FBF8-AC32-2148-BE3C-FD26BBB8104C}"/>
              </a:ext>
            </a:extLst>
          </p:cNvPr>
          <p:cNvSpPr>
            <a:spLocks noGrp="1"/>
          </p:cNvSpPr>
          <p:nvPr>
            <p:ph type="body" sz="quarter" idx="37" hasCustomPrompt="1"/>
          </p:nvPr>
        </p:nvSpPr>
        <p:spPr>
          <a:xfrm>
            <a:off x="17620796" y="5329448"/>
            <a:ext cx="5428800" cy="1596197"/>
          </a:xfrm>
          <a:prstGeom prst="rect">
            <a:avLst/>
          </a:prstGeom>
        </p:spPr>
        <p:txBody>
          <a:bodyPr wrap="square" tIns="72000" anchor="b">
            <a:spAutoFit/>
          </a:bodyPr>
          <a:lstStyle>
            <a:lvl1pPr marL="0" indent="0" algn="ctr">
              <a:lnSpc>
                <a:spcPct val="100000"/>
              </a:lnSpc>
              <a:buNone/>
              <a:defRPr sz="9600" b="1" i="0">
                <a:solidFill>
                  <a:schemeClr val="tx2"/>
                </a:solidFill>
                <a:latin typeface="Equip Extended" panose="02000503030000020004" pitchFamily="2" charset="77"/>
              </a:defRPr>
            </a:lvl1pPr>
          </a:lstStyle>
          <a:p>
            <a:pPr lvl="0"/>
            <a:r>
              <a:rPr lang="en-GB"/>
              <a:t>8,400</a:t>
            </a:r>
          </a:p>
        </p:txBody>
      </p:sp>
      <p:sp>
        <p:nvSpPr>
          <p:cNvPr id="15" name="Text Placeholder 7">
            <a:extLst>
              <a:ext uri="{FF2B5EF4-FFF2-40B4-BE49-F238E27FC236}">
                <a16:creationId xmlns:a16="http://schemas.microsoft.com/office/drawing/2014/main" id="{9DC2C14C-9EC2-194E-865F-584B25F4495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3" name="Title 1">
            <a:extLst>
              <a:ext uri="{FF2B5EF4-FFF2-40B4-BE49-F238E27FC236}">
                <a16:creationId xmlns:a16="http://schemas.microsoft.com/office/drawing/2014/main" id="{452F5668-36D5-EB4B-8289-165433B96778}"/>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4" name="Text Placeholder 7">
            <a:extLst>
              <a:ext uri="{FF2B5EF4-FFF2-40B4-BE49-F238E27FC236}">
                <a16:creationId xmlns:a16="http://schemas.microsoft.com/office/drawing/2014/main" id="{1CF66929-3E91-ED4F-A55B-BD483966B32D}"/>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80930079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7_3_People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2159996" y="8130743"/>
            <a:ext cx="3549600" cy="457424"/>
          </a:xfrm>
          <a:prstGeom prst="rect">
            <a:avLst/>
          </a:prstGeom>
        </p:spPr>
        <p:txBody>
          <a:bodyPr wrap="square" tIns="72000" anchor="t">
            <a:spAutoFit/>
          </a:bodyPr>
          <a:lstStyle>
            <a:lvl1pPr marL="0" indent="0" algn="ctr">
              <a:lnSpc>
                <a:spcPct val="100000"/>
              </a:lnSpc>
              <a:spcBef>
                <a:spcPts val="2000"/>
              </a:spcBef>
              <a:buNone/>
              <a:defRPr sz="22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2160000" y="7482743"/>
            <a:ext cx="3549600" cy="549757"/>
          </a:xfrm>
          <a:prstGeom prst="rect">
            <a:avLst/>
          </a:prstGeom>
        </p:spPr>
        <p:txBody>
          <a:bodyPr wrap="square" tIns="72000" anchor="t">
            <a:spAutoFit/>
          </a:bodyPr>
          <a:lstStyle>
            <a:lvl1pPr marL="0" indent="0" algn="ctr">
              <a:lnSpc>
                <a:spcPct val="100000"/>
              </a:lnSpc>
              <a:buNone/>
              <a:defRPr sz="2800" b="1" i="0">
                <a:solidFill>
                  <a:schemeClr val="tx1"/>
                </a:solidFill>
                <a:latin typeface="Equip Extended" panose="02000503030000020004" pitchFamily="2" charset="77"/>
              </a:defRPr>
            </a:lvl1pPr>
          </a:lstStyle>
          <a:p>
            <a:pPr lvl="0"/>
            <a:r>
              <a:rPr lang="en-GB"/>
              <a:t>Edit name</a:t>
            </a:r>
          </a:p>
        </p:txBody>
      </p:sp>
      <p:sp>
        <p:nvSpPr>
          <p:cNvPr id="49" name="Image">
            <a:extLst>
              <a:ext uri="{FF2B5EF4-FFF2-40B4-BE49-F238E27FC236}">
                <a16:creationId xmlns:a16="http://schemas.microsoft.com/office/drawing/2014/main" id="{90D32E6D-2F9B-A946-8E9F-EE9BEB85E5C0}"/>
              </a:ext>
            </a:extLst>
          </p:cNvPr>
          <p:cNvSpPr>
            <a:spLocks noGrp="1" noChangeAspect="1"/>
          </p:cNvSpPr>
          <p:nvPr>
            <p:ph type="pic" sz="quarter" idx="30"/>
          </p:nvPr>
        </p:nvSpPr>
        <p:spPr>
          <a:xfrm>
            <a:off x="2390396" y="4069942"/>
            <a:ext cx="3088800" cy="30888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6285600" y="8130743"/>
            <a:ext cx="3549600" cy="457424"/>
          </a:xfrm>
          <a:prstGeom prst="rect">
            <a:avLst/>
          </a:prstGeom>
        </p:spPr>
        <p:txBody>
          <a:bodyPr wrap="square" tIns="72000" anchor="t">
            <a:spAutoFit/>
          </a:bodyPr>
          <a:lstStyle>
            <a:lvl1pPr marL="0" indent="0" algn="ctr">
              <a:lnSpc>
                <a:spcPct val="100000"/>
              </a:lnSpc>
              <a:spcBef>
                <a:spcPts val="2000"/>
              </a:spcBef>
              <a:buNone/>
              <a:defRPr sz="2200" b="0" i="0">
                <a:solidFill>
                  <a:schemeClr val="tx2"/>
                </a:solidFill>
                <a:latin typeface="Equip Light" panose="02000503000000020004" pitchFamily="2" charset="77"/>
              </a:defRPr>
            </a:lvl1pPr>
          </a:lstStyle>
          <a:p>
            <a:pPr lvl="0"/>
            <a:r>
              <a:rPr lang="en-GB"/>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6285600" y="7482743"/>
            <a:ext cx="3549600" cy="549757"/>
          </a:xfrm>
          <a:prstGeom prst="rect">
            <a:avLst/>
          </a:prstGeom>
        </p:spPr>
        <p:txBody>
          <a:bodyPr wrap="square" tIns="72000" anchor="t">
            <a:spAutoFit/>
          </a:bodyPr>
          <a:lstStyle>
            <a:lvl1pPr marL="0" indent="0" algn="ctr">
              <a:lnSpc>
                <a:spcPct val="100000"/>
              </a:lnSpc>
              <a:buNone/>
              <a:defRPr sz="2800" b="1" i="0">
                <a:solidFill>
                  <a:schemeClr val="tx1"/>
                </a:solidFill>
                <a:latin typeface="Equip Extended" panose="02000503030000020004" pitchFamily="2" charset="77"/>
              </a:defRPr>
            </a:lvl1pPr>
          </a:lstStyle>
          <a:p>
            <a:pPr lvl="0"/>
            <a:r>
              <a:rPr lang="en-GB"/>
              <a:t>Edit name</a:t>
            </a:r>
          </a:p>
        </p:txBody>
      </p:sp>
      <p:sp>
        <p:nvSpPr>
          <p:cNvPr id="52" name="Image">
            <a:extLst>
              <a:ext uri="{FF2B5EF4-FFF2-40B4-BE49-F238E27FC236}">
                <a16:creationId xmlns:a16="http://schemas.microsoft.com/office/drawing/2014/main" id="{53322F9F-2968-5A47-AB2B-8293DB67C26E}"/>
              </a:ext>
            </a:extLst>
          </p:cNvPr>
          <p:cNvSpPr>
            <a:spLocks noGrp="1" noChangeAspect="1"/>
          </p:cNvSpPr>
          <p:nvPr>
            <p:ph type="pic" sz="quarter" idx="33"/>
          </p:nvPr>
        </p:nvSpPr>
        <p:spPr>
          <a:xfrm>
            <a:off x="6516000" y="4069942"/>
            <a:ext cx="3088800" cy="30888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10411200" y="8130743"/>
            <a:ext cx="3549600" cy="457424"/>
          </a:xfrm>
          <a:prstGeom prst="rect">
            <a:avLst/>
          </a:prstGeom>
        </p:spPr>
        <p:txBody>
          <a:bodyPr wrap="square" tIns="72000" anchor="t">
            <a:spAutoFit/>
          </a:bodyPr>
          <a:lstStyle>
            <a:lvl1pPr marL="0" indent="0" algn="ctr">
              <a:lnSpc>
                <a:spcPct val="100000"/>
              </a:lnSpc>
              <a:spcBef>
                <a:spcPts val="2000"/>
              </a:spcBef>
              <a:buNone/>
              <a:defRPr sz="2200" b="0" i="0">
                <a:solidFill>
                  <a:schemeClr val="tx2"/>
                </a:solidFill>
                <a:latin typeface="Equip Light" panose="0200050300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10411200" y="7482743"/>
            <a:ext cx="3549600" cy="549757"/>
          </a:xfrm>
          <a:prstGeom prst="rect">
            <a:avLst/>
          </a:prstGeom>
        </p:spPr>
        <p:txBody>
          <a:bodyPr wrap="square" tIns="72000" anchor="t">
            <a:spAutoFit/>
          </a:bodyPr>
          <a:lstStyle>
            <a:lvl1pPr marL="0" indent="0" algn="ctr">
              <a:lnSpc>
                <a:spcPct val="100000"/>
              </a:lnSpc>
              <a:buNone/>
              <a:defRPr sz="2800" b="1" i="0">
                <a:solidFill>
                  <a:schemeClr val="tx1"/>
                </a:solidFill>
                <a:latin typeface="Equip Extended" panose="02000503030000020004" pitchFamily="2" charset="77"/>
              </a:defRPr>
            </a:lvl1pPr>
          </a:lstStyle>
          <a:p>
            <a:pPr lvl="0"/>
            <a:r>
              <a:rPr lang="en-GB"/>
              <a:t>Edit name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14536800" y="8130743"/>
            <a:ext cx="3549600" cy="457424"/>
          </a:xfrm>
          <a:prstGeom prst="rect">
            <a:avLst/>
          </a:prstGeom>
        </p:spPr>
        <p:txBody>
          <a:bodyPr wrap="square" tIns="72000" anchor="t">
            <a:spAutoFit/>
          </a:bodyPr>
          <a:lstStyle>
            <a:lvl1pPr marL="0" indent="0" algn="ctr">
              <a:lnSpc>
                <a:spcPct val="100000"/>
              </a:lnSpc>
              <a:spcBef>
                <a:spcPts val="2000"/>
              </a:spcBef>
              <a:buNone/>
              <a:defRPr sz="2200" b="0" i="0">
                <a:solidFill>
                  <a:schemeClr val="tx2"/>
                </a:solidFill>
                <a:latin typeface="Equip Light" panose="02000503000000020004" pitchFamily="2" charset="77"/>
              </a:defRPr>
            </a:lvl1pPr>
          </a:lstStyle>
          <a:p>
            <a:pPr lvl="0"/>
            <a:r>
              <a:rPr lang="en-GB"/>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14536800" y="7482743"/>
            <a:ext cx="3549600" cy="549757"/>
          </a:xfrm>
          <a:prstGeom prst="rect">
            <a:avLst/>
          </a:prstGeom>
        </p:spPr>
        <p:txBody>
          <a:bodyPr wrap="square" tIns="72000" anchor="t">
            <a:spAutoFit/>
          </a:bodyPr>
          <a:lstStyle>
            <a:lvl1pPr marL="0" indent="0" algn="ctr">
              <a:lnSpc>
                <a:spcPct val="100000"/>
              </a:lnSpc>
              <a:buNone/>
              <a:defRPr sz="2800" b="1" i="0">
                <a:solidFill>
                  <a:schemeClr val="tx1"/>
                </a:solidFill>
                <a:latin typeface="Equip Extended" panose="02000503030000020004" pitchFamily="2" charset="77"/>
              </a:defRPr>
            </a:lvl1pPr>
          </a:lstStyle>
          <a:p>
            <a:pPr lvl="0"/>
            <a:r>
              <a:rPr lang="en-GB"/>
              <a:t>Edit name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18662400" y="8130743"/>
            <a:ext cx="3549600" cy="457424"/>
          </a:xfrm>
          <a:prstGeom prst="rect">
            <a:avLst/>
          </a:prstGeom>
        </p:spPr>
        <p:txBody>
          <a:bodyPr wrap="square" tIns="72000" anchor="t">
            <a:spAutoFit/>
          </a:bodyPr>
          <a:lstStyle>
            <a:lvl1pPr marL="0" indent="0" algn="ctr">
              <a:lnSpc>
                <a:spcPct val="100000"/>
              </a:lnSpc>
              <a:spcBef>
                <a:spcPts val="2000"/>
              </a:spcBef>
              <a:buNone/>
              <a:defRPr sz="2200" b="0" i="0">
                <a:solidFill>
                  <a:schemeClr val="tx2"/>
                </a:solidFill>
                <a:latin typeface="Equip Light" panose="02000503000000020004" pitchFamily="2" charset="77"/>
              </a:defRPr>
            </a:lvl1pPr>
          </a:lstStyle>
          <a:p>
            <a:pPr lvl="0"/>
            <a:r>
              <a:rPr lang="en-GB"/>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18662400" y="7482743"/>
            <a:ext cx="3549600" cy="549757"/>
          </a:xfrm>
          <a:prstGeom prst="rect">
            <a:avLst/>
          </a:prstGeom>
        </p:spPr>
        <p:txBody>
          <a:bodyPr wrap="square" tIns="72000" anchor="t">
            <a:spAutoFit/>
          </a:bodyPr>
          <a:lstStyle>
            <a:lvl1pPr marL="0" indent="0" algn="ctr">
              <a:lnSpc>
                <a:spcPct val="100000"/>
              </a:lnSpc>
              <a:buNone/>
              <a:defRPr sz="2800" b="1" i="0">
                <a:solidFill>
                  <a:schemeClr val="tx1"/>
                </a:solidFill>
                <a:latin typeface="Equip Extended" panose="02000503030000020004" pitchFamily="2" charset="77"/>
              </a:defRPr>
            </a:lvl1pPr>
          </a:lstStyle>
          <a:p>
            <a:pPr lvl="0"/>
            <a:r>
              <a:rPr lang="en-GB"/>
              <a:t>Edit name</a:t>
            </a:r>
          </a:p>
        </p:txBody>
      </p:sp>
      <p:sp>
        <p:nvSpPr>
          <p:cNvPr id="59" name="Image">
            <a:extLst>
              <a:ext uri="{FF2B5EF4-FFF2-40B4-BE49-F238E27FC236}">
                <a16:creationId xmlns:a16="http://schemas.microsoft.com/office/drawing/2014/main" id="{3720BC6D-F004-A143-8E09-73C57B839CBE}"/>
              </a:ext>
            </a:extLst>
          </p:cNvPr>
          <p:cNvSpPr>
            <a:spLocks noGrp="1" noChangeAspect="1"/>
          </p:cNvSpPr>
          <p:nvPr>
            <p:ph type="pic" sz="quarter" idx="40"/>
          </p:nvPr>
        </p:nvSpPr>
        <p:spPr>
          <a:xfrm>
            <a:off x="10641600" y="4069942"/>
            <a:ext cx="3088800" cy="30888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60" name="Image">
            <a:extLst>
              <a:ext uri="{FF2B5EF4-FFF2-40B4-BE49-F238E27FC236}">
                <a16:creationId xmlns:a16="http://schemas.microsoft.com/office/drawing/2014/main" id="{A09925BE-2C3A-2243-B0CE-9C6099B2B80C}"/>
              </a:ext>
            </a:extLst>
          </p:cNvPr>
          <p:cNvSpPr>
            <a:spLocks noGrp="1" noChangeAspect="1"/>
          </p:cNvSpPr>
          <p:nvPr>
            <p:ph type="pic" sz="quarter" idx="41"/>
          </p:nvPr>
        </p:nvSpPr>
        <p:spPr>
          <a:xfrm>
            <a:off x="14767200" y="4069942"/>
            <a:ext cx="3088800" cy="30888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61" name="Image">
            <a:extLst>
              <a:ext uri="{FF2B5EF4-FFF2-40B4-BE49-F238E27FC236}">
                <a16:creationId xmlns:a16="http://schemas.microsoft.com/office/drawing/2014/main" id="{8E465173-E51D-4A49-BB34-124A25DC0E94}"/>
              </a:ext>
            </a:extLst>
          </p:cNvPr>
          <p:cNvSpPr>
            <a:spLocks noGrp="1" noChangeAspect="1"/>
          </p:cNvSpPr>
          <p:nvPr>
            <p:ph type="pic" sz="quarter" idx="42"/>
          </p:nvPr>
        </p:nvSpPr>
        <p:spPr>
          <a:xfrm>
            <a:off x="18892800" y="4069942"/>
            <a:ext cx="3088800" cy="30888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22694489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7_4_Icons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2159996" y="8130743"/>
            <a:ext cx="3549600" cy="457424"/>
          </a:xfrm>
          <a:prstGeom prst="rect">
            <a:avLst/>
          </a:prstGeom>
        </p:spPr>
        <p:txBody>
          <a:bodyPr wrap="square" tIns="72000" anchor="t">
            <a:spAutoFit/>
          </a:bodyPr>
          <a:lstStyle>
            <a:lvl1pPr marL="0" indent="0" algn="ctr">
              <a:lnSpc>
                <a:spcPct val="100000"/>
              </a:lnSpc>
              <a:spcBef>
                <a:spcPts val="2000"/>
              </a:spcBef>
              <a:buNone/>
              <a:defRPr sz="22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2160000" y="7482743"/>
            <a:ext cx="3549600" cy="549757"/>
          </a:xfrm>
          <a:prstGeom prst="rect">
            <a:avLst/>
          </a:prstGeom>
        </p:spPr>
        <p:txBody>
          <a:bodyPr wrap="square" tIns="72000" anchor="t">
            <a:spAutoFit/>
          </a:bodyPr>
          <a:lstStyle>
            <a:lvl1pPr marL="0" indent="0" algn="ctr">
              <a:lnSpc>
                <a:spcPct val="100000"/>
              </a:lnSpc>
              <a:buNone/>
              <a:defRPr sz="2800" b="1" i="0">
                <a:solidFill>
                  <a:schemeClr val="tx2"/>
                </a:solidFill>
                <a:latin typeface="Equip Extended" panose="02000503030000020004" pitchFamily="2" charset="77"/>
              </a:defRPr>
            </a:lvl1pPr>
          </a:lstStyle>
          <a:p>
            <a:pPr lvl="0"/>
            <a:r>
              <a:rPr lang="en-GB"/>
              <a:t>Edit title</a:t>
            </a: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6285600" y="8130743"/>
            <a:ext cx="3549600" cy="457424"/>
          </a:xfrm>
          <a:prstGeom prst="rect">
            <a:avLst/>
          </a:prstGeom>
        </p:spPr>
        <p:txBody>
          <a:bodyPr wrap="square" tIns="72000" anchor="t">
            <a:spAutoFit/>
          </a:bodyPr>
          <a:lstStyle>
            <a:lvl1pPr marL="0" indent="0" algn="ctr">
              <a:lnSpc>
                <a:spcPct val="100000"/>
              </a:lnSpc>
              <a:spcBef>
                <a:spcPts val="2000"/>
              </a:spcBef>
              <a:buNone/>
              <a:defRPr sz="2200" b="0" i="0">
                <a:solidFill>
                  <a:schemeClr val="tx2"/>
                </a:solidFill>
                <a:latin typeface="Equip Light" panose="02000503000000020004" pitchFamily="2" charset="77"/>
              </a:defRPr>
            </a:lvl1pPr>
          </a:lstStyle>
          <a:p>
            <a:pPr lvl="0"/>
            <a:r>
              <a:rPr lang="en-GB"/>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6285600" y="7482743"/>
            <a:ext cx="3549600" cy="549757"/>
          </a:xfrm>
          <a:prstGeom prst="rect">
            <a:avLst/>
          </a:prstGeom>
        </p:spPr>
        <p:txBody>
          <a:bodyPr wrap="square" tIns="72000" anchor="t">
            <a:spAutoFit/>
          </a:bodyPr>
          <a:lstStyle>
            <a:lvl1pPr marL="0" indent="0" algn="ctr">
              <a:lnSpc>
                <a:spcPct val="100000"/>
              </a:lnSpc>
              <a:buNone/>
              <a:defRPr sz="2800" b="1" i="0">
                <a:solidFill>
                  <a:schemeClr val="tx2"/>
                </a:solidFill>
                <a:latin typeface="Equip Extended" panose="02000503030000020004" pitchFamily="2" charset="77"/>
              </a:defRPr>
            </a:lvl1pPr>
          </a:lstStyle>
          <a:p>
            <a:pPr lvl="0"/>
            <a:r>
              <a:rPr lang="en-GB"/>
              <a:t>Edit title</a:t>
            </a: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10411200" y="8130743"/>
            <a:ext cx="3549600" cy="457424"/>
          </a:xfrm>
          <a:prstGeom prst="rect">
            <a:avLst/>
          </a:prstGeom>
        </p:spPr>
        <p:txBody>
          <a:bodyPr wrap="square" tIns="72000" anchor="t">
            <a:spAutoFit/>
          </a:bodyPr>
          <a:lstStyle>
            <a:lvl1pPr marL="0" indent="0" algn="ctr">
              <a:lnSpc>
                <a:spcPct val="100000"/>
              </a:lnSpc>
              <a:spcBef>
                <a:spcPts val="2000"/>
              </a:spcBef>
              <a:buNone/>
              <a:defRPr sz="2200" b="0" i="0">
                <a:solidFill>
                  <a:schemeClr val="tx2"/>
                </a:solidFill>
                <a:latin typeface="Equip Light" panose="0200050300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10411200" y="7482743"/>
            <a:ext cx="3549600" cy="549757"/>
          </a:xfrm>
          <a:prstGeom prst="rect">
            <a:avLst/>
          </a:prstGeom>
        </p:spPr>
        <p:txBody>
          <a:bodyPr wrap="square" tIns="72000" anchor="t">
            <a:spAutoFit/>
          </a:bodyPr>
          <a:lstStyle>
            <a:lvl1pPr marL="0" indent="0" algn="ctr">
              <a:lnSpc>
                <a:spcPct val="100000"/>
              </a:lnSpc>
              <a:buNone/>
              <a:defRPr sz="2800" b="1" i="0">
                <a:solidFill>
                  <a:schemeClr val="tx2"/>
                </a:solidFill>
                <a:latin typeface="Equip Extended" panose="02000503030000020004" pitchFamily="2" charset="77"/>
              </a:defRPr>
            </a:lvl1pPr>
          </a:lstStyle>
          <a:p>
            <a:pPr lvl="0"/>
            <a:r>
              <a:rPr lang="en-GB"/>
              <a:t>Edit title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14536800" y="8130743"/>
            <a:ext cx="3549600" cy="457424"/>
          </a:xfrm>
          <a:prstGeom prst="rect">
            <a:avLst/>
          </a:prstGeom>
        </p:spPr>
        <p:txBody>
          <a:bodyPr wrap="square" tIns="72000" anchor="t">
            <a:spAutoFit/>
          </a:bodyPr>
          <a:lstStyle>
            <a:lvl1pPr marL="0" indent="0" algn="ctr">
              <a:lnSpc>
                <a:spcPct val="100000"/>
              </a:lnSpc>
              <a:spcBef>
                <a:spcPts val="2000"/>
              </a:spcBef>
              <a:buNone/>
              <a:defRPr sz="2200" b="0" i="0">
                <a:solidFill>
                  <a:schemeClr val="tx2"/>
                </a:solidFill>
                <a:latin typeface="Equip Light" panose="02000503000000020004" pitchFamily="2" charset="77"/>
              </a:defRPr>
            </a:lvl1pPr>
          </a:lstStyle>
          <a:p>
            <a:pPr lvl="0"/>
            <a:r>
              <a:rPr lang="en-GB"/>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14536800" y="7482743"/>
            <a:ext cx="3549600" cy="549757"/>
          </a:xfrm>
          <a:prstGeom prst="rect">
            <a:avLst/>
          </a:prstGeom>
        </p:spPr>
        <p:txBody>
          <a:bodyPr wrap="square" tIns="72000" anchor="t">
            <a:spAutoFit/>
          </a:bodyPr>
          <a:lstStyle>
            <a:lvl1pPr marL="0" indent="0" algn="ctr">
              <a:lnSpc>
                <a:spcPct val="100000"/>
              </a:lnSpc>
              <a:buNone/>
              <a:defRPr sz="2800" b="1" i="0">
                <a:solidFill>
                  <a:schemeClr val="tx2"/>
                </a:solidFill>
                <a:latin typeface="Equip Extended" panose="02000503030000020004" pitchFamily="2" charset="77"/>
              </a:defRPr>
            </a:lvl1pPr>
          </a:lstStyle>
          <a:p>
            <a:pPr lvl="0"/>
            <a:r>
              <a:rPr lang="en-GB"/>
              <a:t>Edit title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18662400" y="8130743"/>
            <a:ext cx="3549600" cy="457424"/>
          </a:xfrm>
          <a:prstGeom prst="rect">
            <a:avLst/>
          </a:prstGeom>
        </p:spPr>
        <p:txBody>
          <a:bodyPr wrap="square" tIns="72000" anchor="t">
            <a:spAutoFit/>
          </a:bodyPr>
          <a:lstStyle>
            <a:lvl1pPr marL="0" indent="0" algn="ctr">
              <a:lnSpc>
                <a:spcPct val="100000"/>
              </a:lnSpc>
              <a:spcBef>
                <a:spcPts val="2000"/>
              </a:spcBef>
              <a:buNone/>
              <a:defRPr sz="2200" b="0" i="0">
                <a:solidFill>
                  <a:schemeClr val="tx2"/>
                </a:solidFill>
                <a:latin typeface="Equip Light" panose="02000503000000020004" pitchFamily="2" charset="77"/>
              </a:defRPr>
            </a:lvl1pPr>
          </a:lstStyle>
          <a:p>
            <a:pPr lvl="0"/>
            <a:r>
              <a:rPr lang="en-GB"/>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18662400" y="7482743"/>
            <a:ext cx="3549600" cy="549757"/>
          </a:xfrm>
          <a:prstGeom prst="rect">
            <a:avLst/>
          </a:prstGeom>
        </p:spPr>
        <p:txBody>
          <a:bodyPr wrap="square" tIns="72000" anchor="t">
            <a:spAutoFit/>
          </a:bodyPr>
          <a:lstStyle>
            <a:lvl1pPr marL="0" indent="0" algn="ctr">
              <a:lnSpc>
                <a:spcPct val="100000"/>
              </a:lnSpc>
              <a:buNone/>
              <a:defRPr sz="2800" b="1" i="0">
                <a:solidFill>
                  <a:schemeClr val="tx2"/>
                </a:solidFill>
                <a:latin typeface="Equip Extended" panose="02000503030000020004" pitchFamily="2" charset="77"/>
              </a:defRPr>
            </a:lvl1pPr>
          </a:lstStyle>
          <a:p>
            <a:pPr lvl="0"/>
            <a:r>
              <a:rPr lang="en-GB"/>
              <a:t>Edit title</a:t>
            </a:r>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
        <p:nvSpPr>
          <p:cNvPr id="25" name="Image">
            <a:extLst>
              <a:ext uri="{FF2B5EF4-FFF2-40B4-BE49-F238E27FC236}">
                <a16:creationId xmlns:a16="http://schemas.microsoft.com/office/drawing/2014/main" id="{8885F84D-62B4-8846-B8B0-CD7961234D2D}"/>
              </a:ext>
            </a:extLst>
          </p:cNvPr>
          <p:cNvSpPr>
            <a:spLocks noGrp="1" noChangeAspect="1"/>
          </p:cNvSpPr>
          <p:nvPr>
            <p:ph type="pic" sz="quarter" idx="30"/>
          </p:nvPr>
        </p:nvSpPr>
        <p:spPr>
          <a:xfrm>
            <a:off x="2390396" y="4069942"/>
            <a:ext cx="3088800" cy="30888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6" name="Image">
            <a:extLst>
              <a:ext uri="{FF2B5EF4-FFF2-40B4-BE49-F238E27FC236}">
                <a16:creationId xmlns:a16="http://schemas.microsoft.com/office/drawing/2014/main" id="{6F545324-6895-6D47-A2F2-AFBFD0FF481B}"/>
              </a:ext>
            </a:extLst>
          </p:cNvPr>
          <p:cNvSpPr>
            <a:spLocks noGrp="1" noChangeAspect="1"/>
          </p:cNvSpPr>
          <p:nvPr>
            <p:ph type="pic" sz="quarter" idx="33"/>
          </p:nvPr>
        </p:nvSpPr>
        <p:spPr>
          <a:xfrm>
            <a:off x="6516000" y="4069942"/>
            <a:ext cx="3088800" cy="30888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7" name="Image">
            <a:extLst>
              <a:ext uri="{FF2B5EF4-FFF2-40B4-BE49-F238E27FC236}">
                <a16:creationId xmlns:a16="http://schemas.microsoft.com/office/drawing/2014/main" id="{64E66F48-CB29-B74E-8F70-D9D88A0B3F0F}"/>
              </a:ext>
            </a:extLst>
          </p:cNvPr>
          <p:cNvSpPr>
            <a:spLocks noGrp="1" noChangeAspect="1"/>
          </p:cNvSpPr>
          <p:nvPr>
            <p:ph type="pic" sz="quarter" idx="40"/>
          </p:nvPr>
        </p:nvSpPr>
        <p:spPr>
          <a:xfrm>
            <a:off x="10641600" y="4069942"/>
            <a:ext cx="3088800" cy="30888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8" name="Image">
            <a:extLst>
              <a:ext uri="{FF2B5EF4-FFF2-40B4-BE49-F238E27FC236}">
                <a16:creationId xmlns:a16="http://schemas.microsoft.com/office/drawing/2014/main" id="{1312175E-B6B6-7B41-B4A2-52A0E65EA5C7}"/>
              </a:ext>
            </a:extLst>
          </p:cNvPr>
          <p:cNvSpPr>
            <a:spLocks noGrp="1" noChangeAspect="1"/>
          </p:cNvSpPr>
          <p:nvPr>
            <p:ph type="pic" sz="quarter" idx="41"/>
          </p:nvPr>
        </p:nvSpPr>
        <p:spPr>
          <a:xfrm>
            <a:off x="14767200" y="4069942"/>
            <a:ext cx="3088800" cy="30888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9" name="Image">
            <a:extLst>
              <a:ext uri="{FF2B5EF4-FFF2-40B4-BE49-F238E27FC236}">
                <a16:creationId xmlns:a16="http://schemas.microsoft.com/office/drawing/2014/main" id="{E7C79046-3318-0F45-83B3-D00B008E7583}"/>
              </a:ext>
            </a:extLst>
          </p:cNvPr>
          <p:cNvSpPr>
            <a:spLocks noGrp="1" noChangeAspect="1"/>
          </p:cNvSpPr>
          <p:nvPr>
            <p:ph type="pic" sz="quarter" idx="42"/>
          </p:nvPr>
        </p:nvSpPr>
        <p:spPr>
          <a:xfrm>
            <a:off x="18892800" y="4069942"/>
            <a:ext cx="3088800" cy="30888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Tree>
    <p:extLst>
      <p:ext uri="{BB962C8B-B14F-4D97-AF65-F5344CB8AC3E}">
        <p14:creationId xmlns:p14="http://schemas.microsoft.com/office/powerpoint/2010/main" val="147279246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8_1_Info Grid 6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2159996" y="3204500"/>
            <a:ext cx="5918400" cy="1440000"/>
          </a:xfrm>
          <a:solidFill>
            <a:srgbClr val="EFF1F5"/>
          </a:solidFill>
        </p:spPr>
        <p:txBody>
          <a:bodyPr/>
          <a:lstStyle>
            <a:lvl1pPr marL="0" indent="0">
              <a:buNone/>
              <a:defRPr>
                <a:noFill/>
              </a:defRPr>
            </a:lvl1pPr>
          </a:lstStyle>
          <a:p>
            <a:r>
              <a:rPr lang="en-US"/>
              <a:t>Click icon to add picture</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2159996" y="5616684"/>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2160000" y="4968500"/>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2159992" y="7154514"/>
            <a:ext cx="5918400" cy="1440000"/>
          </a:xfrm>
          <a:solidFill>
            <a:srgbClr val="EFF1F5"/>
          </a:solidFill>
        </p:spPr>
        <p:txBody>
          <a:bodyPr/>
          <a:lstStyle>
            <a:lvl1pPr marL="0" indent="0">
              <a:buNone/>
              <a:defRPr>
                <a:noFill/>
              </a:defRPr>
            </a:lvl1pPr>
          </a:lstStyle>
          <a:p>
            <a:r>
              <a:rPr lang="en-US"/>
              <a:t>Click icon to add picture</a:t>
            </a:r>
            <a:endParaRPr lang="en-PT"/>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2159992" y="9566700"/>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2159996" y="8918514"/>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9230400" y="3203372"/>
            <a:ext cx="5918400" cy="1440000"/>
          </a:xfrm>
          <a:solidFill>
            <a:srgbClr val="EFF1F5"/>
          </a:solidFill>
        </p:spPr>
        <p:txBody>
          <a:bodyPr/>
          <a:lstStyle>
            <a:lvl1pPr marL="0" indent="0">
              <a:buNone/>
              <a:defRPr>
                <a:noFill/>
              </a:defRPr>
            </a:lvl1pPr>
          </a:lstStyle>
          <a:p>
            <a:r>
              <a:rPr lang="en-US"/>
              <a:t>Click icon to add picture</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9230400" y="5615556"/>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9230400" y="4967372"/>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9230400" y="7153386"/>
            <a:ext cx="5918400" cy="1440000"/>
          </a:xfrm>
          <a:solidFill>
            <a:srgbClr val="EFF1F5"/>
          </a:solidFill>
        </p:spPr>
        <p:txBody>
          <a:bodyPr/>
          <a:lstStyle>
            <a:lvl1pPr marL="0" indent="0">
              <a:buNone/>
              <a:defRPr>
                <a:noFill/>
              </a:defRPr>
            </a:lvl1pPr>
          </a:lstStyle>
          <a:p>
            <a:r>
              <a:rPr lang="en-US"/>
              <a:t>Click icon to add picture</a:t>
            </a:r>
            <a:endParaRPr lang="en-PT"/>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9230400" y="9565572"/>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9230400" y="8917386"/>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16300800" y="3203372"/>
            <a:ext cx="5918400" cy="1440000"/>
          </a:xfrm>
          <a:solidFill>
            <a:srgbClr val="EFF1F5"/>
          </a:solidFill>
        </p:spPr>
        <p:txBody>
          <a:bodyPr/>
          <a:lstStyle>
            <a:lvl1pPr marL="0" indent="0">
              <a:buNone/>
              <a:defRPr>
                <a:noFill/>
              </a:defRPr>
            </a:lvl1pPr>
          </a:lstStyle>
          <a:p>
            <a:r>
              <a:rPr lang="en-US"/>
              <a:t>Click icon to add picture</a:t>
            </a:r>
            <a:endParaRPr lang="en-PT"/>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16300800" y="5615556"/>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16300800" y="4967372"/>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41" name="Picture Placeholder 2">
            <a:extLst>
              <a:ext uri="{FF2B5EF4-FFF2-40B4-BE49-F238E27FC236}">
                <a16:creationId xmlns:a16="http://schemas.microsoft.com/office/drawing/2014/main" id="{7D49163B-32BB-9F49-9510-4AB0299AE781}"/>
              </a:ext>
            </a:extLst>
          </p:cNvPr>
          <p:cNvSpPr>
            <a:spLocks noGrp="1"/>
          </p:cNvSpPr>
          <p:nvPr>
            <p:ph type="pic" sz="quarter" idx="26"/>
          </p:nvPr>
        </p:nvSpPr>
        <p:spPr>
          <a:xfrm>
            <a:off x="16300800" y="7153386"/>
            <a:ext cx="5918400" cy="1440000"/>
          </a:xfrm>
          <a:solidFill>
            <a:srgbClr val="EFF1F5"/>
          </a:solidFill>
        </p:spPr>
        <p:txBody>
          <a:bodyPr/>
          <a:lstStyle>
            <a:lvl1pPr marL="0" indent="0">
              <a:buNone/>
              <a:defRPr>
                <a:noFill/>
              </a:defRPr>
            </a:lvl1pPr>
          </a:lstStyle>
          <a:p>
            <a:r>
              <a:rPr lang="en-US"/>
              <a:t>Click icon to add picture</a:t>
            </a:r>
            <a:endParaRPr lang="en-PT"/>
          </a:p>
        </p:txBody>
      </p:sp>
      <p:sp>
        <p:nvSpPr>
          <p:cNvPr id="42" name="Text Placeholder 7">
            <a:extLst>
              <a:ext uri="{FF2B5EF4-FFF2-40B4-BE49-F238E27FC236}">
                <a16:creationId xmlns:a16="http://schemas.microsoft.com/office/drawing/2014/main" id="{7FD8B4B6-333D-5647-8430-548268393316}"/>
              </a:ext>
            </a:extLst>
          </p:cNvPr>
          <p:cNvSpPr>
            <a:spLocks noGrp="1"/>
          </p:cNvSpPr>
          <p:nvPr>
            <p:ph type="body" sz="quarter" idx="27" hasCustomPrompt="1"/>
          </p:nvPr>
        </p:nvSpPr>
        <p:spPr>
          <a:xfrm>
            <a:off x="16300800" y="9565572"/>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43" name="Text Placeholder 7">
            <a:extLst>
              <a:ext uri="{FF2B5EF4-FFF2-40B4-BE49-F238E27FC236}">
                <a16:creationId xmlns:a16="http://schemas.microsoft.com/office/drawing/2014/main" id="{0F6CA4DE-E171-6040-BC8D-7FBCACBD567D}"/>
              </a:ext>
            </a:extLst>
          </p:cNvPr>
          <p:cNvSpPr>
            <a:spLocks noGrp="1"/>
          </p:cNvSpPr>
          <p:nvPr>
            <p:ph type="body" sz="quarter" idx="28" hasCustomPrompt="1"/>
          </p:nvPr>
        </p:nvSpPr>
        <p:spPr>
          <a:xfrm>
            <a:off x="16300800" y="8917386"/>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1252797" y="962251"/>
            <a:ext cx="13895998" cy="857533"/>
          </a:xfrm>
          <a:prstGeom prst="rect">
            <a:avLst/>
          </a:prstGeom>
        </p:spPr>
        <p:txBody>
          <a:bodyPr wrap="square"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1252803" y="1860377"/>
            <a:ext cx="13895998"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85840308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8_2_Info Grid 3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2159996" y="3204512"/>
            <a:ext cx="5918400" cy="4320000"/>
          </a:xfrm>
          <a:solidFill>
            <a:srgbClr val="EFF1F5"/>
          </a:solidFill>
        </p:spPr>
        <p:txBody>
          <a:bodyPr/>
          <a:lstStyle>
            <a:lvl1pPr marL="0" indent="0">
              <a:buNone/>
              <a:defRPr>
                <a:noFill/>
              </a:defRPr>
            </a:lvl1pPr>
          </a:lstStyle>
          <a:p>
            <a:r>
              <a:rPr lang="en-US"/>
              <a:t>Click icon to add picture</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2159996" y="8496512"/>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2160000" y="7848512"/>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9230400" y="3203384"/>
            <a:ext cx="5918400" cy="4320000"/>
          </a:xfrm>
          <a:solidFill>
            <a:srgbClr val="EFF1F5"/>
          </a:solidFill>
        </p:spPr>
        <p:txBody>
          <a:bodyPr/>
          <a:lstStyle>
            <a:lvl1pPr marL="0" indent="0">
              <a:buNone/>
              <a:defRPr>
                <a:noFill/>
              </a:defRPr>
            </a:lvl1pPr>
          </a:lstStyle>
          <a:p>
            <a:r>
              <a:rPr lang="en-US"/>
              <a:t>Click icon to add picture</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9230400" y="8496512"/>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9230400" y="7848512"/>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16300800" y="3203384"/>
            <a:ext cx="5918400" cy="4320000"/>
          </a:xfrm>
          <a:solidFill>
            <a:srgbClr val="EFF1F5"/>
          </a:solidFill>
        </p:spPr>
        <p:txBody>
          <a:bodyPr/>
          <a:lstStyle>
            <a:lvl1pPr marL="0" indent="0">
              <a:buNone/>
              <a:defRPr>
                <a:noFill/>
              </a:defRPr>
            </a:lvl1pPr>
          </a:lstStyle>
          <a:p>
            <a:r>
              <a:rPr lang="en-US"/>
              <a:t>Click icon to add picture</a:t>
            </a:r>
            <a:endParaRPr lang="en-PT"/>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16300800" y="8496512"/>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16300800" y="7848512"/>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16" name="Text Placeholder 7">
            <a:extLst>
              <a:ext uri="{FF2B5EF4-FFF2-40B4-BE49-F238E27FC236}">
                <a16:creationId xmlns:a16="http://schemas.microsoft.com/office/drawing/2014/main" id="{4661CB75-1828-2B46-A9CD-C73E1573261D}"/>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0" name="Title 1">
            <a:extLst>
              <a:ext uri="{FF2B5EF4-FFF2-40B4-BE49-F238E27FC236}">
                <a16:creationId xmlns:a16="http://schemas.microsoft.com/office/drawing/2014/main" id="{13F5FB1B-4134-D643-93B0-2904B7D5C7CE}"/>
              </a:ext>
            </a:extLst>
          </p:cNvPr>
          <p:cNvSpPr>
            <a:spLocks noGrp="1"/>
          </p:cNvSpPr>
          <p:nvPr>
            <p:ph type="title" hasCustomPrompt="1"/>
          </p:nvPr>
        </p:nvSpPr>
        <p:spPr>
          <a:xfrm>
            <a:off x="1252797" y="962251"/>
            <a:ext cx="13895998" cy="857533"/>
          </a:xfrm>
          <a:prstGeom prst="rect">
            <a:avLst/>
          </a:prstGeom>
        </p:spPr>
        <p:txBody>
          <a:bodyPr wrap="square"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7FFA5607-5865-974E-9FD2-111D20BA8A44}"/>
              </a:ext>
            </a:extLst>
          </p:cNvPr>
          <p:cNvSpPr>
            <a:spLocks noGrp="1"/>
          </p:cNvSpPr>
          <p:nvPr>
            <p:ph type="body" sz="quarter" idx="29" hasCustomPrompt="1"/>
          </p:nvPr>
        </p:nvSpPr>
        <p:spPr>
          <a:xfrm>
            <a:off x="1252803" y="1860377"/>
            <a:ext cx="13895998"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84081386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9" Type="http://schemas.openxmlformats.org/officeDocument/2006/relationships/slideLayout" Target="../slideLayouts/slideLayout99.xml"/><Relationship Id="rId21" Type="http://schemas.openxmlformats.org/officeDocument/2006/relationships/slideLayout" Target="../slideLayouts/slideLayout81.xml"/><Relationship Id="rId34" Type="http://schemas.openxmlformats.org/officeDocument/2006/relationships/slideLayout" Target="../slideLayouts/slideLayout94.xml"/><Relationship Id="rId42" Type="http://schemas.openxmlformats.org/officeDocument/2006/relationships/slideLayout" Target="../slideLayouts/slideLayout102.xml"/><Relationship Id="rId47" Type="http://schemas.openxmlformats.org/officeDocument/2006/relationships/slideLayout" Target="../slideLayouts/slideLayout107.xml"/><Relationship Id="rId50" Type="http://schemas.openxmlformats.org/officeDocument/2006/relationships/slideLayout" Target="../slideLayouts/slideLayout110.xml"/><Relationship Id="rId55" Type="http://schemas.openxmlformats.org/officeDocument/2006/relationships/slideLayout" Target="../slideLayouts/slideLayout115.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slideLayout" Target="../slideLayouts/slideLayout93.xml"/><Relationship Id="rId38" Type="http://schemas.openxmlformats.org/officeDocument/2006/relationships/slideLayout" Target="../slideLayouts/slideLayout98.xml"/><Relationship Id="rId46" Type="http://schemas.openxmlformats.org/officeDocument/2006/relationships/slideLayout" Target="../slideLayouts/slideLayout106.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41" Type="http://schemas.openxmlformats.org/officeDocument/2006/relationships/slideLayout" Target="../slideLayouts/slideLayout101.xml"/><Relationship Id="rId54" Type="http://schemas.openxmlformats.org/officeDocument/2006/relationships/slideLayout" Target="../slideLayouts/slideLayout114.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37" Type="http://schemas.openxmlformats.org/officeDocument/2006/relationships/slideLayout" Target="../slideLayouts/slideLayout97.xml"/><Relationship Id="rId40" Type="http://schemas.openxmlformats.org/officeDocument/2006/relationships/slideLayout" Target="../slideLayouts/slideLayout100.xml"/><Relationship Id="rId45" Type="http://schemas.openxmlformats.org/officeDocument/2006/relationships/slideLayout" Target="../slideLayouts/slideLayout105.xml"/><Relationship Id="rId53" Type="http://schemas.openxmlformats.org/officeDocument/2006/relationships/slideLayout" Target="../slideLayouts/slideLayout113.xml"/><Relationship Id="rId58" Type="http://schemas.openxmlformats.org/officeDocument/2006/relationships/theme" Target="../theme/theme2.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slideLayout" Target="../slideLayouts/slideLayout96.xml"/><Relationship Id="rId49" Type="http://schemas.openxmlformats.org/officeDocument/2006/relationships/slideLayout" Target="../slideLayouts/slideLayout109.xml"/><Relationship Id="rId57" Type="http://schemas.openxmlformats.org/officeDocument/2006/relationships/slideLayout" Target="../slideLayouts/slideLayout117.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4" Type="http://schemas.openxmlformats.org/officeDocument/2006/relationships/slideLayout" Target="../slideLayouts/slideLayout104.xml"/><Relationship Id="rId52" Type="http://schemas.openxmlformats.org/officeDocument/2006/relationships/slideLayout" Target="../slideLayouts/slideLayout112.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slideLayout" Target="../slideLayouts/slideLayout95.xml"/><Relationship Id="rId43" Type="http://schemas.openxmlformats.org/officeDocument/2006/relationships/slideLayout" Target="../slideLayouts/slideLayout103.xml"/><Relationship Id="rId48" Type="http://schemas.openxmlformats.org/officeDocument/2006/relationships/slideLayout" Target="../slideLayouts/slideLayout108.xml"/><Relationship Id="rId56" Type="http://schemas.openxmlformats.org/officeDocument/2006/relationships/slideLayout" Target="../slideLayouts/slideLayout116.xml"/><Relationship Id="rId8" Type="http://schemas.openxmlformats.org/officeDocument/2006/relationships/slideLayout" Target="../slideLayouts/slideLayout68.xml"/><Relationship Id="rId51" Type="http://schemas.openxmlformats.org/officeDocument/2006/relationships/slideLayout" Target="../slideLayouts/slideLayout111.xml"/><Relationship Id="rId3" Type="http://schemas.openxmlformats.org/officeDocument/2006/relationships/slideLayout" Target="../slideLayouts/slideLayout6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9" Type="http://schemas.openxmlformats.org/officeDocument/2006/relationships/slideLayout" Target="../slideLayouts/slideLayout156.xml"/><Relationship Id="rId3" Type="http://schemas.openxmlformats.org/officeDocument/2006/relationships/slideLayout" Target="../slideLayouts/slideLayout120.xml"/><Relationship Id="rId21" Type="http://schemas.openxmlformats.org/officeDocument/2006/relationships/slideLayout" Target="../slideLayouts/slideLayout138.xml"/><Relationship Id="rId34" Type="http://schemas.openxmlformats.org/officeDocument/2006/relationships/slideLayout" Target="../slideLayouts/slideLayout151.xml"/><Relationship Id="rId42" Type="http://schemas.openxmlformats.org/officeDocument/2006/relationships/slideLayout" Target="../slideLayouts/slideLayout159.xml"/><Relationship Id="rId47" Type="http://schemas.openxmlformats.org/officeDocument/2006/relationships/slideLayout" Target="../slideLayouts/slideLayout164.xml"/><Relationship Id="rId50" Type="http://schemas.openxmlformats.org/officeDocument/2006/relationships/theme" Target="../theme/theme3.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slideLayout" Target="../slideLayouts/slideLayout150.xml"/><Relationship Id="rId38" Type="http://schemas.openxmlformats.org/officeDocument/2006/relationships/slideLayout" Target="../slideLayouts/slideLayout155.xml"/><Relationship Id="rId46" Type="http://schemas.openxmlformats.org/officeDocument/2006/relationships/slideLayout" Target="../slideLayouts/slideLayout163.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29" Type="http://schemas.openxmlformats.org/officeDocument/2006/relationships/slideLayout" Target="../slideLayouts/slideLayout146.xml"/><Relationship Id="rId41" Type="http://schemas.openxmlformats.org/officeDocument/2006/relationships/slideLayout" Target="../slideLayouts/slideLayout158.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slideLayout" Target="../slideLayouts/slideLayout149.xml"/><Relationship Id="rId37" Type="http://schemas.openxmlformats.org/officeDocument/2006/relationships/slideLayout" Target="../slideLayouts/slideLayout154.xml"/><Relationship Id="rId40" Type="http://schemas.openxmlformats.org/officeDocument/2006/relationships/slideLayout" Target="../slideLayouts/slideLayout157.xml"/><Relationship Id="rId45" Type="http://schemas.openxmlformats.org/officeDocument/2006/relationships/slideLayout" Target="../slideLayouts/slideLayout162.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36" Type="http://schemas.openxmlformats.org/officeDocument/2006/relationships/slideLayout" Target="../slideLayouts/slideLayout153.xml"/><Relationship Id="rId49" Type="http://schemas.openxmlformats.org/officeDocument/2006/relationships/slideLayout" Target="../slideLayouts/slideLayout166.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31" Type="http://schemas.openxmlformats.org/officeDocument/2006/relationships/slideLayout" Target="../slideLayouts/slideLayout148.xml"/><Relationship Id="rId44" Type="http://schemas.openxmlformats.org/officeDocument/2006/relationships/slideLayout" Target="../slideLayouts/slideLayout161.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 Id="rId35" Type="http://schemas.openxmlformats.org/officeDocument/2006/relationships/slideLayout" Target="../slideLayouts/slideLayout152.xml"/><Relationship Id="rId43" Type="http://schemas.openxmlformats.org/officeDocument/2006/relationships/slideLayout" Target="../slideLayouts/slideLayout160.xml"/><Relationship Id="rId48" Type="http://schemas.openxmlformats.org/officeDocument/2006/relationships/slideLayout" Target="../slideLayouts/slideLayout165.xml"/><Relationship Id="rId8" Type="http://schemas.openxmlformats.org/officeDocument/2006/relationships/slideLayout" Target="../slideLayouts/slideLayout1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5713" r:id="rId1"/>
    <p:sldLayoutId id="2147485714" r:id="rId2"/>
    <p:sldLayoutId id="2147485715" r:id="rId3"/>
    <p:sldLayoutId id="2147485716" r:id="rId4"/>
    <p:sldLayoutId id="2147485717" r:id="rId5"/>
    <p:sldLayoutId id="2147485718" r:id="rId6"/>
    <p:sldLayoutId id="2147485719" r:id="rId7"/>
    <p:sldLayoutId id="2147485720" r:id="rId8"/>
    <p:sldLayoutId id="2147485721" r:id="rId9"/>
    <p:sldLayoutId id="2147485722" r:id="rId10"/>
    <p:sldLayoutId id="2147485723" r:id="rId11"/>
    <p:sldLayoutId id="2147485724" r:id="rId12"/>
    <p:sldLayoutId id="2147485725" r:id="rId13"/>
    <p:sldLayoutId id="2147485726" r:id="rId14"/>
    <p:sldLayoutId id="2147485727" r:id="rId15"/>
    <p:sldLayoutId id="2147485695" r:id="rId16"/>
    <p:sldLayoutId id="2147485696" r:id="rId17"/>
    <p:sldLayoutId id="2147485728" r:id="rId18"/>
    <p:sldLayoutId id="2147485729" r:id="rId19"/>
    <p:sldLayoutId id="2147485730" r:id="rId20"/>
    <p:sldLayoutId id="2147485731" r:id="rId21"/>
    <p:sldLayoutId id="2147485732" r:id="rId22"/>
    <p:sldLayoutId id="2147485733" r:id="rId23"/>
    <p:sldLayoutId id="2147485734" r:id="rId24"/>
    <p:sldLayoutId id="2147485735" r:id="rId25"/>
    <p:sldLayoutId id="2147485736" r:id="rId26"/>
    <p:sldLayoutId id="2147485737" r:id="rId27"/>
    <p:sldLayoutId id="2147485738" r:id="rId28"/>
    <p:sldLayoutId id="2147485739" r:id="rId29"/>
    <p:sldLayoutId id="2147485740" r:id="rId30"/>
    <p:sldLayoutId id="2147485741" r:id="rId31"/>
    <p:sldLayoutId id="2147485742" r:id="rId32"/>
    <p:sldLayoutId id="2147485743" r:id="rId33"/>
    <p:sldLayoutId id="2147485744" r:id="rId34"/>
    <p:sldLayoutId id="2147485745" r:id="rId35"/>
    <p:sldLayoutId id="2147485746" r:id="rId36"/>
    <p:sldLayoutId id="2147485747" r:id="rId37"/>
    <p:sldLayoutId id="2147485748" r:id="rId38"/>
    <p:sldLayoutId id="2147485749" r:id="rId39"/>
    <p:sldLayoutId id="2147485750" r:id="rId40"/>
    <p:sldLayoutId id="2147485751" r:id="rId41"/>
    <p:sldLayoutId id="2147485752" r:id="rId42"/>
    <p:sldLayoutId id="2147485753" r:id="rId43"/>
    <p:sldLayoutId id="2147485754" r:id="rId44"/>
    <p:sldLayoutId id="2147485755" r:id="rId45"/>
    <p:sldLayoutId id="2147485697" r:id="rId46"/>
    <p:sldLayoutId id="2147485756" r:id="rId47"/>
    <p:sldLayoutId id="2147485757" r:id="rId48"/>
    <p:sldLayoutId id="2147485698" r:id="rId49"/>
    <p:sldLayoutId id="2147485699" r:id="rId50"/>
    <p:sldLayoutId id="2147485758" r:id="rId51"/>
    <p:sldLayoutId id="2147485700" r:id="rId52"/>
    <p:sldLayoutId id="2147485702" r:id="rId53"/>
    <p:sldLayoutId id="2147485703" r:id="rId54"/>
    <p:sldLayoutId id="2147485759" r:id="rId55"/>
    <p:sldLayoutId id="2147485760" r:id="rId56"/>
    <p:sldLayoutId id="2147485967" r:id="rId57"/>
    <p:sldLayoutId id="2147485969" r:id="rId58"/>
    <p:sldLayoutId id="2147485970" r:id="rId59"/>
    <p:sldLayoutId id="2147485971" r:id="rId60"/>
  </p:sldLayoutIdLst>
  <p:hf sldNum="0" hdr="0" ftr="0" dt="0"/>
  <p:txStyles>
    <p:titleStyle>
      <a:lvl1pPr algn="l" defTabSz="1828800" rtl="0" eaLnBrk="0" fontAlgn="base" hangingPunct="0">
        <a:lnSpc>
          <a:spcPct val="90000"/>
        </a:lnSpc>
        <a:spcBef>
          <a:spcPct val="0"/>
        </a:spcBef>
        <a:spcAft>
          <a:spcPct val="0"/>
        </a:spcAft>
        <a:defRPr sz="8800" kern="1200">
          <a:solidFill>
            <a:schemeClr val="tx1"/>
          </a:solidFill>
          <a:latin typeface="+mj-lt"/>
          <a:ea typeface="+mj-ea"/>
          <a:cs typeface="+mj-cs"/>
        </a:defRPr>
      </a:lvl1pPr>
      <a:lvl2pPr algn="l" defTabSz="1828800" rtl="0" eaLnBrk="0" fontAlgn="base" hangingPunct="0">
        <a:lnSpc>
          <a:spcPct val="90000"/>
        </a:lnSpc>
        <a:spcBef>
          <a:spcPct val="0"/>
        </a:spcBef>
        <a:spcAft>
          <a:spcPct val="0"/>
        </a:spcAft>
        <a:defRPr sz="8800">
          <a:solidFill>
            <a:schemeClr val="tx1"/>
          </a:solidFill>
          <a:latin typeface="Ubuntu" panose="020B0504030602030204" pitchFamily="34" charset="0"/>
        </a:defRPr>
      </a:lvl2pPr>
      <a:lvl3pPr algn="l" defTabSz="1828800" rtl="0" eaLnBrk="0" fontAlgn="base" hangingPunct="0">
        <a:lnSpc>
          <a:spcPct val="90000"/>
        </a:lnSpc>
        <a:spcBef>
          <a:spcPct val="0"/>
        </a:spcBef>
        <a:spcAft>
          <a:spcPct val="0"/>
        </a:spcAft>
        <a:defRPr sz="8800">
          <a:solidFill>
            <a:schemeClr val="tx1"/>
          </a:solidFill>
          <a:latin typeface="Ubuntu" panose="020B0504030602030204" pitchFamily="34" charset="0"/>
        </a:defRPr>
      </a:lvl3pPr>
      <a:lvl4pPr algn="l" defTabSz="1828800" rtl="0" eaLnBrk="0" fontAlgn="base" hangingPunct="0">
        <a:lnSpc>
          <a:spcPct val="90000"/>
        </a:lnSpc>
        <a:spcBef>
          <a:spcPct val="0"/>
        </a:spcBef>
        <a:spcAft>
          <a:spcPct val="0"/>
        </a:spcAft>
        <a:defRPr sz="8800">
          <a:solidFill>
            <a:schemeClr val="tx1"/>
          </a:solidFill>
          <a:latin typeface="Ubuntu" panose="020B0504030602030204" pitchFamily="34" charset="0"/>
        </a:defRPr>
      </a:lvl4pPr>
      <a:lvl5pPr algn="l" defTabSz="1828800" rtl="0" eaLnBrk="0" fontAlgn="base" hangingPunct="0">
        <a:lnSpc>
          <a:spcPct val="90000"/>
        </a:lnSpc>
        <a:spcBef>
          <a:spcPct val="0"/>
        </a:spcBef>
        <a:spcAft>
          <a:spcPct val="0"/>
        </a:spcAft>
        <a:defRPr sz="8800">
          <a:solidFill>
            <a:schemeClr val="tx1"/>
          </a:solidFill>
          <a:latin typeface="Ubuntu" panose="020B0504030602030204" pitchFamily="34" charset="0"/>
        </a:defRPr>
      </a:lvl5pPr>
      <a:lvl6pPr marL="457200" algn="l" defTabSz="1828800" rtl="0" fontAlgn="base">
        <a:lnSpc>
          <a:spcPct val="90000"/>
        </a:lnSpc>
        <a:spcBef>
          <a:spcPct val="0"/>
        </a:spcBef>
        <a:spcAft>
          <a:spcPct val="0"/>
        </a:spcAft>
        <a:defRPr sz="8800">
          <a:solidFill>
            <a:schemeClr val="tx1"/>
          </a:solidFill>
          <a:latin typeface="Ubuntu" panose="020B0504030602030204" pitchFamily="34" charset="0"/>
        </a:defRPr>
      </a:lvl6pPr>
      <a:lvl7pPr marL="914400" algn="l" defTabSz="1828800" rtl="0" fontAlgn="base">
        <a:lnSpc>
          <a:spcPct val="90000"/>
        </a:lnSpc>
        <a:spcBef>
          <a:spcPct val="0"/>
        </a:spcBef>
        <a:spcAft>
          <a:spcPct val="0"/>
        </a:spcAft>
        <a:defRPr sz="8800">
          <a:solidFill>
            <a:schemeClr val="tx1"/>
          </a:solidFill>
          <a:latin typeface="Ubuntu" panose="020B0504030602030204" pitchFamily="34" charset="0"/>
        </a:defRPr>
      </a:lvl7pPr>
      <a:lvl8pPr marL="1371600" algn="l" defTabSz="1828800" rtl="0" fontAlgn="base">
        <a:lnSpc>
          <a:spcPct val="90000"/>
        </a:lnSpc>
        <a:spcBef>
          <a:spcPct val="0"/>
        </a:spcBef>
        <a:spcAft>
          <a:spcPct val="0"/>
        </a:spcAft>
        <a:defRPr sz="8800">
          <a:solidFill>
            <a:schemeClr val="tx1"/>
          </a:solidFill>
          <a:latin typeface="Ubuntu" panose="020B0504030602030204" pitchFamily="34" charset="0"/>
        </a:defRPr>
      </a:lvl8pPr>
      <a:lvl9pPr marL="1828800" algn="l" defTabSz="1828800" rtl="0" fontAlgn="base">
        <a:lnSpc>
          <a:spcPct val="90000"/>
        </a:lnSpc>
        <a:spcBef>
          <a:spcPct val="0"/>
        </a:spcBef>
        <a:spcAft>
          <a:spcPct val="0"/>
        </a:spcAft>
        <a:defRPr sz="8800">
          <a:solidFill>
            <a:schemeClr val="tx1"/>
          </a:solidFill>
          <a:latin typeface="Ubuntu" panose="020B0504030602030204" pitchFamily="34" charset="0"/>
        </a:defRPr>
      </a:lvl9pPr>
    </p:titleStyle>
    <p:bodyStyle>
      <a:lvl1pPr marL="457200" indent="-457200" algn="l" defTabSz="1828800" rtl="0" eaLnBrk="0" fontAlgn="base" hangingPunct="0">
        <a:lnSpc>
          <a:spcPct val="90000"/>
        </a:lnSpc>
        <a:spcBef>
          <a:spcPts val="2000"/>
        </a:spcBef>
        <a:spcAft>
          <a:spcPct val="0"/>
        </a:spcAft>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0" fontAlgn="base" hangingPunct="0">
        <a:lnSpc>
          <a:spcPct val="90000"/>
        </a:lnSpc>
        <a:spcBef>
          <a:spcPts val="1000"/>
        </a:spcBef>
        <a:spcAft>
          <a:spcPct val="0"/>
        </a:spcAft>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0" fontAlgn="base" hangingPunct="0">
        <a:lnSpc>
          <a:spcPct val="90000"/>
        </a:lnSpc>
        <a:spcBef>
          <a:spcPts val="1000"/>
        </a:spcBef>
        <a:spcAft>
          <a:spcPct val="0"/>
        </a:spcAft>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0" fontAlgn="base" hangingPunct="0">
        <a:lnSpc>
          <a:spcPct val="90000"/>
        </a:lnSpc>
        <a:spcBef>
          <a:spcPts val="1000"/>
        </a:spcBef>
        <a:spcAft>
          <a:spcPct val="0"/>
        </a:spcAft>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0" fontAlgn="base" hangingPunct="0">
        <a:lnSpc>
          <a:spcPct val="90000"/>
        </a:lnSpc>
        <a:spcBef>
          <a:spcPts val="1000"/>
        </a:spcBef>
        <a:spcAft>
          <a:spcPct val="0"/>
        </a:spcAft>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1B91D-EC1D-C843-823A-8776341F180F}"/>
              </a:ext>
            </a:extLst>
          </p:cNvPr>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de-DE"/>
              <a:t>Mastertitelformat bearbeiten</a:t>
            </a:r>
            <a:endParaRPr lang="en-PT"/>
          </a:p>
        </p:txBody>
      </p:sp>
      <p:sp>
        <p:nvSpPr>
          <p:cNvPr id="3" name="Text Placeholder 2">
            <a:extLst>
              <a:ext uri="{FF2B5EF4-FFF2-40B4-BE49-F238E27FC236}">
                <a16:creationId xmlns:a16="http://schemas.microsoft.com/office/drawing/2014/main" id="{F6CC87E8-CF73-C446-AD4C-FCBF625077A4}"/>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a:p>
        </p:txBody>
      </p:sp>
      <p:sp>
        <p:nvSpPr>
          <p:cNvPr id="4" name="Date Placeholder 3">
            <a:extLst>
              <a:ext uri="{FF2B5EF4-FFF2-40B4-BE49-F238E27FC236}">
                <a16:creationId xmlns:a16="http://schemas.microsoft.com/office/drawing/2014/main" id="{0A4DDBE4-667A-DD46-B17B-E7CB94041C81}"/>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200" b="0" i="0">
                <a:solidFill>
                  <a:srgbClr val="06041F"/>
                </a:solidFill>
                <a:latin typeface="Equip Light" panose="02000503000000020004" pitchFamily="2" charset="77"/>
              </a:defRPr>
            </a:lvl1pPr>
          </a:lstStyle>
          <a:p>
            <a:endParaRPr lang="en-PT"/>
          </a:p>
        </p:txBody>
      </p:sp>
      <p:sp>
        <p:nvSpPr>
          <p:cNvPr id="5" name="Footer Placeholder 4">
            <a:extLst>
              <a:ext uri="{FF2B5EF4-FFF2-40B4-BE49-F238E27FC236}">
                <a16:creationId xmlns:a16="http://schemas.microsoft.com/office/drawing/2014/main" id="{898C6307-2D61-374D-941C-ED8DED0E4854}"/>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200" b="0" i="0">
                <a:solidFill>
                  <a:srgbClr val="06041F"/>
                </a:solidFill>
                <a:latin typeface="Equip Light" panose="02000503000000020004" pitchFamily="2" charset="77"/>
              </a:defRPr>
            </a:lvl1pPr>
          </a:lstStyle>
          <a:p>
            <a:endParaRPr lang="en-PT"/>
          </a:p>
        </p:txBody>
      </p:sp>
      <p:sp>
        <p:nvSpPr>
          <p:cNvPr id="6" name="Slide Number Placeholder 5">
            <a:extLst>
              <a:ext uri="{FF2B5EF4-FFF2-40B4-BE49-F238E27FC236}">
                <a16:creationId xmlns:a16="http://schemas.microsoft.com/office/drawing/2014/main" id="{031F51C9-0908-E04C-899D-AF69692CE793}"/>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200" b="0" i="0">
                <a:solidFill>
                  <a:srgbClr val="06041F"/>
                </a:solidFill>
                <a:latin typeface="Equip Light" panose="02000503000000020004" pitchFamily="2" charset="77"/>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3523580853"/>
      </p:ext>
    </p:extLst>
  </p:cSld>
  <p:clrMap bg1="lt1" tx1="dk1" bg2="lt2" tx2="dk2" accent1="accent1" accent2="accent2" accent3="accent3" accent4="accent4" accent5="accent5" accent6="accent6" hlink="hlink" folHlink="folHlink"/>
  <p:sldLayoutIdLst>
    <p:sldLayoutId id="2147485796" r:id="rId1"/>
    <p:sldLayoutId id="2147485797" r:id="rId2"/>
    <p:sldLayoutId id="2147485798" r:id="rId3"/>
    <p:sldLayoutId id="2147485799" r:id="rId4"/>
    <p:sldLayoutId id="2147485800" r:id="rId5"/>
    <p:sldLayoutId id="2147485801" r:id="rId6"/>
    <p:sldLayoutId id="2147485802" r:id="rId7"/>
    <p:sldLayoutId id="2147485803" r:id="rId8"/>
    <p:sldLayoutId id="2147485804" r:id="rId9"/>
    <p:sldLayoutId id="2147485805" r:id="rId10"/>
    <p:sldLayoutId id="2147485806" r:id="rId11"/>
    <p:sldLayoutId id="2147485807" r:id="rId12"/>
    <p:sldLayoutId id="2147485808" r:id="rId13"/>
    <p:sldLayoutId id="2147485809" r:id="rId14"/>
    <p:sldLayoutId id="2147485810" r:id="rId15"/>
    <p:sldLayoutId id="2147485811" r:id="rId16"/>
    <p:sldLayoutId id="2147485812" r:id="rId17"/>
    <p:sldLayoutId id="2147485813" r:id="rId18"/>
    <p:sldLayoutId id="2147485814" r:id="rId19"/>
    <p:sldLayoutId id="2147485815" r:id="rId20"/>
    <p:sldLayoutId id="2147485816" r:id="rId21"/>
    <p:sldLayoutId id="2147485817" r:id="rId22"/>
    <p:sldLayoutId id="2147485818" r:id="rId23"/>
    <p:sldLayoutId id="2147485819" r:id="rId24"/>
    <p:sldLayoutId id="2147485820" r:id="rId25"/>
    <p:sldLayoutId id="2147485821" r:id="rId26"/>
    <p:sldLayoutId id="2147485822" r:id="rId27"/>
    <p:sldLayoutId id="2147485823" r:id="rId28"/>
    <p:sldLayoutId id="2147485824" r:id="rId29"/>
    <p:sldLayoutId id="2147485825" r:id="rId30"/>
    <p:sldLayoutId id="2147485826" r:id="rId31"/>
    <p:sldLayoutId id="2147485827" r:id="rId32"/>
    <p:sldLayoutId id="2147485828" r:id="rId33"/>
    <p:sldLayoutId id="2147485829" r:id="rId34"/>
    <p:sldLayoutId id="2147485830" r:id="rId35"/>
    <p:sldLayoutId id="2147485831" r:id="rId36"/>
    <p:sldLayoutId id="2147485832" r:id="rId37"/>
    <p:sldLayoutId id="2147485833" r:id="rId38"/>
    <p:sldLayoutId id="2147485834" r:id="rId39"/>
    <p:sldLayoutId id="2147485835" r:id="rId40"/>
    <p:sldLayoutId id="2147485836" r:id="rId41"/>
    <p:sldLayoutId id="2147485837" r:id="rId42"/>
    <p:sldLayoutId id="2147485838" r:id="rId43"/>
    <p:sldLayoutId id="2147485839" r:id="rId44"/>
    <p:sldLayoutId id="2147485840" r:id="rId45"/>
    <p:sldLayoutId id="2147485841" r:id="rId46"/>
    <p:sldLayoutId id="2147485842" r:id="rId47"/>
    <p:sldLayoutId id="2147485843" r:id="rId48"/>
    <p:sldLayoutId id="2147485844" r:id="rId49"/>
    <p:sldLayoutId id="2147485845" r:id="rId50"/>
    <p:sldLayoutId id="2147485846" r:id="rId51"/>
    <p:sldLayoutId id="2147485847" r:id="rId52"/>
    <p:sldLayoutId id="2147485848" r:id="rId53"/>
    <p:sldLayoutId id="2147485849" r:id="rId54"/>
    <p:sldLayoutId id="2147485850" r:id="rId55"/>
    <p:sldLayoutId id="2147485851" r:id="rId56"/>
    <p:sldLayoutId id="2147485968" r:id="rId57"/>
  </p:sldLayoutIdLst>
  <p:hf sldNum="0" hdr="0" ftr="0" dt="0"/>
  <p:txStyles>
    <p:titleStyle>
      <a:lvl1pPr algn="l" defTabSz="1828800" rtl="0" eaLnBrk="1" latinLnBrk="0" hangingPunct="1">
        <a:lnSpc>
          <a:spcPct val="90000"/>
        </a:lnSpc>
        <a:spcBef>
          <a:spcPct val="0"/>
        </a:spcBef>
        <a:buNone/>
        <a:defRPr sz="6400" b="1" i="0" kern="1200">
          <a:solidFill>
            <a:schemeClr val="tx2"/>
          </a:solidFill>
          <a:latin typeface="Equip Extended" panose="02000503030000020004" pitchFamily="2" charset="77"/>
          <a:ea typeface="+mj-ea"/>
          <a:cs typeface="+mj-cs"/>
        </a:defRPr>
      </a:lvl1pPr>
    </p:titleStyle>
    <p:bodyStyle>
      <a:lvl1pPr marL="457200" indent="-457200" algn="l" defTabSz="1828800" rtl="0" eaLnBrk="1" latinLnBrk="0" hangingPunct="1">
        <a:lnSpc>
          <a:spcPct val="90000"/>
        </a:lnSpc>
        <a:spcBef>
          <a:spcPts val="2000"/>
        </a:spcBef>
        <a:buClr>
          <a:schemeClr val="tx1"/>
        </a:buClr>
        <a:buFont typeface="Arial" panose="020B0604020202020204" pitchFamily="34" charset="0"/>
        <a:buChar char="•"/>
        <a:defRPr sz="4000" b="0" i="0" kern="1200">
          <a:solidFill>
            <a:schemeClr val="tx2"/>
          </a:solidFill>
          <a:latin typeface="Equip Medium" panose="02000503030000020004" pitchFamily="2" charset="77"/>
          <a:ea typeface="+mn-ea"/>
          <a:cs typeface="+mn-cs"/>
        </a:defRPr>
      </a:lvl1pPr>
      <a:lvl2pPr marL="1371600" indent="-457200" algn="l" defTabSz="1828800" rtl="0" eaLnBrk="1" latinLnBrk="0" hangingPunct="1">
        <a:lnSpc>
          <a:spcPct val="90000"/>
        </a:lnSpc>
        <a:spcBef>
          <a:spcPts val="1000"/>
        </a:spcBef>
        <a:buClr>
          <a:schemeClr val="tx1"/>
        </a:buClr>
        <a:buFont typeface="Arial" panose="020B0604020202020204" pitchFamily="34" charset="0"/>
        <a:buChar char="•"/>
        <a:defRPr sz="3600" b="0" i="0" kern="1200">
          <a:solidFill>
            <a:schemeClr val="tx2"/>
          </a:solidFill>
          <a:latin typeface="Equip" panose="02000503030000020004" pitchFamily="2" charset="77"/>
          <a:ea typeface="+mn-ea"/>
          <a:cs typeface="+mn-cs"/>
        </a:defRPr>
      </a:lvl2pPr>
      <a:lvl3pPr marL="2286000" indent="-457200" algn="l" defTabSz="1828800" rtl="0" eaLnBrk="1" latinLnBrk="0" hangingPunct="1">
        <a:lnSpc>
          <a:spcPct val="90000"/>
        </a:lnSpc>
        <a:spcBef>
          <a:spcPts val="1000"/>
        </a:spcBef>
        <a:buClr>
          <a:schemeClr val="tx1"/>
        </a:buClr>
        <a:buFont typeface="Arial" panose="020B0604020202020204" pitchFamily="34" charset="0"/>
        <a:buChar char="•"/>
        <a:defRPr sz="3200" b="0" i="0" kern="1200">
          <a:solidFill>
            <a:schemeClr val="tx2"/>
          </a:solidFill>
          <a:latin typeface="Equip" panose="02000503030000020004" pitchFamily="2" charset="77"/>
          <a:ea typeface="+mn-ea"/>
          <a:cs typeface="+mn-cs"/>
        </a:defRPr>
      </a:lvl3pPr>
      <a:lvl4pPr marL="3200400" indent="-457200" algn="l" defTabSz="1828800" rtl="0" eaLnBrk="1" latinLnBrk="0" hangingPunct="1">
        <a:lnSpc>
          <a:spcPct val="90000"/>
        </a:lnSpc>
        <a:spcBef>
          <a:spcPts val="1000"/>
        </a:spcBef>
        <a:buClr>
          <a:schemeClr val="tx1"/>
        </a:buClr>
        <a:buFont typeface="Arial" panose="020B0604020202020204" pitchFamily="34" charset="0"/>
        <a:buChar char="•"/>
        <a:defRPr sz="2800" b="0" i="0" kern="1200">
          <a:solidFill>
            <a:schemeClr val="tx2"/>
          </a:solidFill>
          <a:latin typeface="Equip Light" panose="02000503000000020004" pitchFamily="2" charset="77"/>
          <a:ea typeface="+mn-ea"/>
          <a:cs typeface="+mn-cs"/>
        </a:defRPr>
      </a:lvl4pPr>
      <a:lvl5pPr marL="4114800" indent="-457200" algn="l" defTabSz="1828800" rtl="0" eaLnBrk="1" latinLnBrk="0" hangingPunct="1">
        <a:lnSpc>
          <a:spcPct val="90000"/>
        </a:lnSpc>
        <a:spcBef>
          <a:spcPts val="1000"/>
        </a:spcBef>
        <a:buClr>
          <a:schemeClr val="tx1"/>
        </a:buClr>
        <a:buFont typeface="Arial" panose="020B0604020202020204" pitchFamily="34" charset="0"/>
        <a:buChar char="•"/>
        <a:defRPr sz="2400" b="0" i="0" kern="1200">
          <a:solidFill>
            <a:schemeClr val="tx2"/>
          </a:solidFill>
          <a:latin typeface="Equip Light" panose="02000503000000020004" pitchFamily="2" charset="77"/>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1B91D-EC1D-C843-823A-8776341F180F}"/>
              </a:ext>
            </a:extLst>
          </p:cNvPr>
          <p:cNvSpPr>
            <a:spLocks noGrp="1"/>
          </p:cNvSpPr>
          <p:nvPr>
            <p:ph type="title"/>
          </p:nvPr>
        </p:nvSpPr>
        <p:spPr>
          <a:xfrm>
            <a:off x="1275802" y="730251"/>
            <a:ext cx="21031200" cy="2651126"/>
          </a:xfrm>
          <a:prstGeom prst="rect">
            <a:avLst/>
          </a:prstGeom>
        </p:spPr>
        <p:txBody>
          <a:bodyPr vert="horz" lIns="91440" tIns="45720" rIns="91440" bIns="45720" rtlCol="0" anchor="ctr">
            <a:noAutofit/>
          </a:bodyPr>
          <a:lstStyle/>
          <a:p>
            <a:r>
              <a:rPr lang="de-DE"/>
              <a:t>Mastertitelformat bearbeiten</a:t>
            </a:r>
            <a:endParaRPr lang="en-PT"/>
          </a:p>
        </p:txBody>
      </p:sp>
      <p:sp>
        <p:nvSpPr>
          <p:cNvPr id="3" name="Text Placeholder 2">
            <a:extLst>
              <a:ext uri="{FF2B5EF4-FFF2-40B4-BE49-F238E27FC236}">
                <a16:creationId xmlns:a16="http://schemas.microsoft.com/office/drawing/2014/main" id="{F6CC87E8-CF73-C446-AD4C-FCBF625077A4}"/>
              </a:ext>
            </a:extLst>
          </p:cNvPr>
          <p:cNvSpPr>
            <a:spLocks noGrp="1"/>
          </p:cNvSpPr>
          <p:nvPr>
            <p:ph type="body" idx="1"/>
          </p:nvPr>
        </p:nvSpPr>
        <p:spPr>
          <a:xfrm>
            <a:off x="1275802" y="3651250"/>
            <a:ext cx="21031200" cy="8702676"/>
          </a:xfrm>
          <a:prstGeom prst="rect">
            <a:avLst/>
          </a:prstGeom>
        </p:spPr>
        <p:txBody>
          <a:bodyPr vert="horz" lIns="91440" tIns="45720" rIns="91440" bIns="45720" rtlCol="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a:p>
        </p:txBody>
      </p:sp>
      <p:sp>
        <p:nvSpPr>
          <p:cNvPr id="7" name="Slide Number Placeholder 1">
            <a:extLst>
              <a:ext uri="{FF2B5EF4-FFF2-40B4-BE49-F238E27FC236}">
                <a16:creationId xmlns:a16="http://schemas.microsoft.com/office/drawing/2014/main" id="{0CF6A14F-01A7-AF37-9FC3-756E8649B526}"/>
              </a:ext>
            </a:extLst>
          </p:cNvPr>
          <p:cNvSpPr>
            <a:spLocks noGrp="1"/>
          </p:cNvSpPr>
          <p:nvPr>
            <p:ph type="sldNum" sz="quarter" idx="4"/>
          </p:nvPr>
        </p:nvSpPr>
        <p:spPr>
          <a:xfrm>
            <a:off x="16820602" y="12712701"/>
            <a:ext cx="5486400" cy="730250"/>
          </a:xfrm>
          <a:prstGeom prst="rect">
            <a:avLst/>
          </a:prstGeom>
        </p:spPr>
        <p:txBody>
          <a:bodyPr/>
          <a:lstStyle>
            <a:lvl1pPr algn="r">
              <a:defRPr>
                <a:solidFill>
                  <a:schemeClr val="tx2"/>
                </a:solidFil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1455769200"/>
      </p:ext>
    </p:extLst>
  </p:cSld>
  <p:clrMap bg1="lt1" tx1="dk1" bg2="lt2" tx2="dk2" accent1="accent1" accent2="accent2" accent3="accent3" accent4="accent4" accent5="accent5" accent6="accent6" hlink="hlink" folHlink="folHlink"/>
  <p:sldLayoutIdLst>
    <p:sldLayoutId id="2147485854" r:id="rId1"/>
    <p:sldLayoutId id="2147485855" r:id="rId2"/>
    <p:sldLayoutId id="2147485856" r:id="rId3"/>
    <p:sldLayoutId id="2147485857" r:id="rId4"/>
    <p:sldLayoutId id="2147485858" r:id="rId5"/>
    <p:sldLayoutId id="2147485859" r:id="rId6"/>
    <p:sldLayoutId id="2147485860" r:id="rId7"/>
    <p:sldLayoutId id="2147485861" r:id="rId8"/>
    <p:sldLayoutId id="2147485862" r:id="rId9"/>
    <p:sldLayoutId id="2147485863" r:id="rId10"/>
    <p:sldLayoutId id="2147485864" r:id="rId11"/>
    <p:sldLayoutId id="2147485865" r:id="rId12"/>
    <p:sldLayoutId id="2147485866" r:id="rId13"/>
    <p:sldLayoutId id="2147485867" r:id="rId14"/>
    <p:sldLayoutId id="2147485868" r:id="rId15"/>
    <p:sldLayoutId id="2147485869" r:id="rId16"/>
    <p:sldLayoutId id="2147485870" r:id="rId17"/>
    <p:sldLayoutId id="2147485871" r:id="rId18"/>
    <p:sldLayoutId id="2147485872" r:id="rId19"/>
    <p:sldLayoutId id="2147485873" r:id="rId20"/>
    <p:sldLayoutId id="2147485874" r:id="rId21"/>
    <p:sldLayoutId id="2147485875" r:id="rId22"/>
    <p:sldLayoutId id="2147485876" r:id="rId23"/>
    <p:sldLayoutId id="2147485877" r:id="rId24"/>
    <p:sldLayoutId id="2147485878" r:id="rId25"/>
    <p:sldLayoutId id="2147485879" r:id="rId26"/>
    <p:sldLayoutId id="2147485880" r:id="rId27"/>
    <p:sldLayoutId id="2147485881" r:id="rId28"/>
    <p:sldLayoutId id="2147485882" r:id="rId29"/>
    <p:sldLayoutId id="2147485883" r:id="rId30"/>
    <p:sldLayoutId id="2147485884" r:id="rId31"/>
    <p:sldLayoutId id="2147485885" r:id="rId32"/>
    <p:sldLayoutId id="2147485886" r:id="rId33"/>
    <p:sldLayoutId id="2147485887" r:id="rId34"/>
    <p:sldLayoutId id="2147485888" r:id="rId35"/>
    <p:sldLayoutId id="2147485889" r:id="rId36"/>
    <p:sldLayoutId id="2147485890" r:id="rId37"/>
    <p:sldLayoutId id="2147485891" r:id="rId38"/>
    <p:sldLayoutId id="2147485892" r:id="rId39"/>
    <p:sldLayoutId id="2147485893" r:id="rId40"/>
    <p:sldLayoutId id="2147485894" r:id="rId41"/>
    <p:sldLayoutId id="2147485895" r:id="rId42"/>
    <p:sldLayoutId id="2147485896" r:id="rId43"/>
    <p:sldLayoutId id="2147485897" r:id="rId44"/>
    <p:sldLayoutId id="2147485898" r:id="rId45"/>
    <p:sldLayoutId id="2147485899" r:id="rId46"/>
    <p:sldLayoutId id="2147485900" r:id="rId47"/>
    <p:sldLayoutId id="2147485901" r:id="rId48"/>
    <p:sldLayoutId id="2147485902" r:id="rId49"/>
  </p:sldLayoutIdLst>
  <p:hf sldNum="0" hdr="0" ftr="0" dt="0"/>
  <p:txStyles>
    <p:titleStyle>
      <a:lvl1pPr algn="l" defTabSz="1828800" rtl="0" eaLnBrk="1" latinLnBrk="0" hangingPunct="1">
        <a:lnSpc>
          <a:spcPct val="100000"/>
        </a:lnSpc>
        <a:spcBef>
          <a:spcPct val="0"/>
        </a:spcBef>
        <a:buNone/>
        <a:defRPr sz="6400" b="1" i="0" kern="1200">
          <a:solidFill>
            <a:schemeClr val="tx2"/>
          </a:solidFill>
          <a:latin typeface="Equip Extended" panose="02000503030000020004" pitchFamily="2" charset="77"/>
          <a:ea typeface="+mj-ea"/>
          <a:cs typeface="+mj-cs"/>
        </a:defRPr>
      </a:lvl1pPr>
    </p:titleStyle>
    <p:bodyStyle>
      <a:lvl1pPr marL="457200" indent="-457200" algn="l" defTabSz="1828800" rtl="0" eaLnBrk="1" latinLnBrk="0" hangingPunct="1">
        <a:lnSpc>
          <a:spcPct val="100000"/>
        </a:lnSpc>
        <a:spcBef>
          <a:spcPts val="0"/>
        </a:spcBef>
        <a:buClr>
          <a:schemeClr val="tx1"/>
        </a:buClr>
        <a:buFont typeface="Arial" panose="020B0604020202020204" pitchFamily="34" charset="0"/>
        <a:buChar char="•"/>
        <a:defRPr sz="4000" b="0" i="0" kern="1200">
          <a:solidFill>
            <a:schemeClr val="tx2"/>
          </a:solidFill>
          <a:latin typeface="Equip Medium" panose="02000503030000020004" pitchFamily="2" charset="77"/>
          <a:ea typeface="+mn-ea"/>
          <a:cs typeface="+mn-cs"/>
        </a:defRPr>
      </a:lvl1pPr>
      <a:lvl2pPr marL="1371600" indent="-457200" algn="l" defTabSz="1828800" rtl="0" eaLnBrk="1" latinLnBrk="0" hangingPunct="1">
        <a:lnSpc>
          <a:spcPct val="100000"/>
        </a:lnSpc>
        <a:spcBef>
          <a:spcPts val="0"/>
        </a:spcBef>
        <a:buClr>
          <a:schemeClr val="tx1"/>
        </a:buClr>
        <a:buFont typeface="Arial" panose="020B0604020202020204" pitchFamily="34" charset="0"/>
        <a:buChar char="•"/>
        <a:defRPr sz="3600" b="0" i="0" kern="1200">
          <a:solidFill>
            <a:schemeClr val="tx2"/>
          </a:solidFill>
          <a:latin typeface="Equip" panose="02000503030000020004" pitchFamily="2" charset="77"/>
          <a:ea typeface="+mn-ea"/>
          <a:cs typeface="+mn-cs"/>
        </a:defRPr>
      </a:lvl2pPr>
      <a:lvl3pPr marL="2286000" indent="-457200" algn="l" defTabSz="1828800" rtl="0" eaLnBrk="1" latinLnBrk="0" hangingPunct="1">
        <a:lnSpc>
          <a:spcPct val="100000"/>
        </a:lnSpc>
        <a:spcBef>
          <a:spcPts val="0"/>
        </a:spcBef>
        <a:buClr>
          <a:schemeClr val="tx1"/>
        </a:buClr>
        <a:buFont typeface="Arial" panose="020B0604020202020204" pitchFamily="34" charset="0"/>
        <a:buChar char="•"/>
        <a:defRPr sz="3200" b="0" i="0" kern="1200">
          <a:solidFill>
            <a:schemeClr val="tx2"/>
          </a:solidFill>
          <a:latin typeface="Equip" panose="02000503030000020004" pitchFamily="2" charset="77"/>
          <a:ea typeface="+mn-ea"/>
          <a:cs typeface="+mn-cs"/>
        </a:defRPr>
      </a:lvl3pPr>
      <a:lvl4pPr marL="3200400" indent="-457200" algn="l" defTabSz="1828800" rtl="0" eaLnBrk="1" latinLnBrk="0" hangingPunct="1">
        <a:lnSpc>
          <a:spcPct val="100000"/>
        </a:lnSpc>
        <a:spcBef>
          <a:spcPts val="0"/>
        </a:spcBef>
        <a:buClr>
          <a:schemeClr val="tx1"/>
        </a:buClr>
        <a:buFont typeface="Arial" panose="020B0604020202020204" pitchFamily="34" charset="0"/>
        <a:buChar char="•"/>
        <a:defRPr sz="2800" b="0" i="0" kern="1200">
          <a:solidFill>
            <a:schemeClr val="tx2"/>
          </a:solidFill>
          <a:latin typeface="Equip Light" panose="02000503000000020004" pitchFamily="2" charset="77"/>
          <a:ea typeface="+mn-ea"/>
          <a:cs typeface="+mn-cs"/>
        </a:defRPr>
      </a:lvl4pPr>
      <a:lvl5pPr marL="4114800" indent="-457200" algn="l" defTabSz="1828800" rtl="0" eaLnBrk="1" latinLnBrk="0" hangingPunct="1">
        <a:lnSpc>
          <a:spcPct val="100000"/>
        </a:lnSpc>
        <a:spcBef>
          <a:spcPts val="0"/>
        </a:spcBef>
        <a:buClr>
          <a:schemeClr val="tx1"/>
        </a:buClr>
        <a:buFont typeface="Arial" panose="020B0604020202020204" pitchFamily="34" charset="0"/>
        <a:buChar char="•"/>
        <a:defRPr sz="2400" b="0" i="0" kern="1200">
          <a:solidFill>
            <a:schemeClr val="tx2"/>
          </a:solidFill>
          <a:latin typeface="Equip Light" panose="02000503000000020004" pitchFamily="2" charset="77"/>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03">
          <p15:clr>
            <a:srgbClr val="F26B43"/>
          </p15:clr>
        </p15:guide>
        <p15:guide id="2" pos="461">
          <p15:clr>
            <a:srgbClr val="F26B43"/>
          </p15:clr>
        </p15:guide>
        <p15:guide id="3" orient="horz" pos="527">
          <p15:clr>
            <a:srgbClr val="F26B43"/>
          </p15:clr>
        </p15:guide>
        <p15:guide id="4" pos="7197">
          <p15:clr>
            <a:srgbClr val="F26B43"/>
          </p15:clr>
        </p15:guide>
        <p15:guide id="5" orient="horz" pos="397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2.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12.svg"/><Relationship Id="rId2" Type="http://schemas.openxmlformats.org/officeDocument/2006/relationships/notesSlide" Target="../notesSlides/notesSlide2.xml"/><Relationship Id="rId1" Type="http://schemas.openxmlformats.org/officeDocument/2006/relationships/slideLayout" Target="../slideLayouts/slideLayout117.xml"/><Relationship Id="rId6" Type="http://schemas.openxmlformats.org/officeDocument/2006/relationships/image" Target="../media/image45.svg"/><Relationship Id="rId11" Type="http://schemas.openxmlformats.org/officeDocument/2006/relationships/image" Target="../media/image11.pn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5.xml"/></Relationships>
</file>

<file path=ppt/slides/_rels/slide6.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5.xml"/></Relationships>
</file>

<file path=ppt/slides/_rels/slide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0A5623A-A180-CF9E-349D-12EA8707B96E}"/>
              </a:ext>
            </a:extLst>
          </p:cNvPr>
          <p:cNvSpPr txBox="1">
            <a:spLocks/>
          </p:cNvSpPr>
          <p:nvPr/>
        </p:nvSpPr>
        <p:spPr>
          <a:xfrm>
            <a:off x="975368" y="4807103"/>
            <a:ext cx="19777536" cy="3135229"/>
          </a:xfrm>
          <a:prstGeom prst="rect">
            <a:avLst/>
          </a:prstGeom>
        </p:spPr>
        <p:txBody>
          <a:bodyPr vert="horz" lIns="182880" tIns="91440" rIns="182880" bIns="91440" rtlCol="0" anchor="ctr">
            <a:no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a:lnSpc>
                <a:spcPct val="100000"/>
              </a:lnSpc>
            </a:pPr>
            <a:r>
              <a:rPr lang="en-US" sz="8800" dirty="0">
                <a:latin typeface="Equip Medium"/>
              </a:rPr>
              <a:t>Ecommerce Case Study</a:t>
            </a:r>
            <a:endParaRPr lang="en-US" sz="5400" dirty="0">
              <a:latin typeface="Equip Medium"/>
            </a:endParaRPr>
          </a:p>
          <a:p>
            <a:pPr>
              <a:lnSpc>
                <a:spcPct val="100000"/>
              </a:lnSpc>
            </a:pPr>
            <a:r>
              <a:rPr lang="en-US" sz="5400" dirty="0">
                <a:latin typeface="Equip Medium"/>
              </a:rPr>
              <a:t>“NAGP 2024-25”</a:t>
            </a:r>
            <a:endParaRPr lang="en-US" sz="5400" i="1" dirty="0">
              <a:latin typeface="Equip Medium"/>
            </a:endParaRPr>
          </a:p>
        </p:txBody>
      </p:sp>
      <p:sp>
        <p:nvSpPr>
          <p:cNvPr id="3" name="TextBox 2">
            <a:extLst>
              <a:ext uri="{FF2B5EF4-FFF2-40B4-BE49-F238E27FC236}">
                <a16:creationId xmlns:a16="http://schemas.microsoft.com/office/drawing/2014/main" id="{99DAA292-0FD3-5BCE-411F-6931AEE2DA0D}"/>
              </a:ext>
            </a:extLst>
          </p:cNvPr>
          <p:cNvSpPr txBox="1"/>
          <p:nvPr/>
        </p:nvSpPr>
        <p:spPr>
          <a:xfrm>
            <a:off x="975368" y="10672569"/>
            <a:ext cx="21054314" cy="939100"/>
          </a:xfrm>
          <a:prstGeom prst="rect">
            <a:avLst/>
          </a:prstGeom>
          <a:noFill/>
        </p:spPr>
        <p:txBody>
          <a:bodyPr wrap="square" lIns="182880" tIns="91440" rIns="182880" bIns="91440" anchor="t">
            <a:no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r>
              <a:rPr lang="en-US" sz="4800" dirty="0">
                <a:solidFill>
                  <a:schemeClr val="bg1"/>
                </a:solidFill>
                <a:latin typeface="Equip Extended Light"/>
              </a:rPr>
              <a:t>Akshat Aggarwal</a:t>
            </a:r>
          </a:p>
        </p:txBody>
      </p:sp>
      <p:sp>
        <p:nvSpPr>
          <p:cNvPr id="9" name="TextBox 8">
            <a:extLst>
              <a:ext uri="{FF2B5EF4-FFF2-40B4-BE49-F238E27FC236}">
                <a16:creationId xmlns:a16="http://schemas.microsoft.com/office/drawing/2014/main" id="{20E20392-7FEB-79E5-3534-1B27F298E364}"/>
              </a:ext>
            </a:extLst>
          </p:cNvPr>
          <p:cNvSpPr txBox="1"/>
          <p:nvPr/>
        </p:nvSpPr>
        <p:spPr>
          <a:xfrm>
            <a:off x="19282580" y="1137766"/>
            <a:ext cx="4337364" cy="939100"/>
          </a:xfrm>
          <a:prstGeom prst="rect">
            <a:avLst/>
          </a:prstGeom>
          <a:noFill/>
        </p:spPr>
        <p:txBody>
          <a:bodyPr wrap="square" lIns="182880" tIns="91440" rIns="182880" bIns="91440" anchor="t">
            <a:no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r>
              <a:rPr lang="en-US" sz="3200" b="0" dirty="0">
                <a:solidFill>
                  <a:schemeClr val="bg1"/>
                </a:solidFill>
                <a:latin typeface="Equip Extended Light"/>
              </a:rPr>
              <a:t>NAGP</a:t>
            </a:r>
            <a:endParaRPr lang="en-US" sz="3200" dirty="0">
              <a:solidFill>
                <a:schemeClr val="bg1"/>
              </a:solidFill>
              <a:latin typeface="Equip Extended Light"/>
            </a:endParaRPr>
          </a:p>
        </p:txBody>
      </p:sp>
    </p:spTree>
    <p:extLst>
      <p:ext uri="{BB962C8B-B14F-4D97-AF65-F5344CB8AC3E}">
        <p14:creationId xmlns:p14="http://schemas.microsoft.com/office/powerpoint/2010/main" val="562889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2322B8-D1FF-7F71-695E-CF5E6CC421D5}"/>
            </a:ext>
          </a:extLst>
        </p:cNvPr>
        <p:cNvGrpSpPr/>
        <p:nvPr/>
      </p:nvGrpSpPr>
      <p:grpSpPr>
        <a:xfrm>
          <a:off x="0" y="0"/>
          <a:ext cx="0" cy="0"/>
          <a:chOff x="0" y="0"/>
          <a:chExt cx="0" cy="0"/>
        </a:xfrm>
      </p:grpSpPr>
      <p:sp>
        <p:nvSpPr>
          <p:cNvPr id="5" name="Title 5">
            <a:extLst>
              <a:ext uri="{FF2B5EF4-FFF2-40B4-BE49-F238E27FC236}">
                <a16:creationId xmlns:a16="http://schemas.microsoft.com/office/drawing/2014/main" id="{8E2341C8-A010-4CA4-4060-9E7E0FCBDD35}"/>
              </a:ext>
            </a:extLst>
          </p:cNvPr>
          <p:cNvSpPr txBox="1">
            <a:spLocks/>
          </p:cNvSpPr>
          <p:nvPr/>
        </p:nvSpPr>
        <p:spPr>
          <a:xfrm>
            <a:off x="1161538" y="5548283"/>
            <a:ext cx="21467108" cy="2619435"/>
          </a:xfrm>
          <a:prstGeom prst="rect">
            <a:avLst/>
          </a:prstGeom>
        </p:spPr>
        <p:txBody>
          <a:bodyPr vert="horz" lIns="182880" tIns="91440" rIns="182880" bIns="91440" rtlCol="0" anchor="ctr">
            <a:spAutoFit/>
          </a:bodyPr>
          <a:lstStyle>
            <a:lvl1pPr algn="l" defTabSz="914400" rtl="0" eaLnBrk="1" latinLnBrk="0" hangingPunct="1">
              <a:lnSpc>
                <a:spcPct val="80000"/>
              </a:lnSpc>
              <a:spcBef>
                <a:spcPct val="0"/>
              </a:spcBef>
              <a:buNone/>
              <a:defRPr sz="5400" b="1" i="0" kern="1200">
                <a:solidFill>
                  <a:schemeClr val="bg1"/>
                </a:solidFill>
                <a:latin typeface="Equip Extended" panose="02000503030000020004" pitchFamily="2" charset="77"/>
                <a:ea typeface="+mj-ea"/>
                <a:cs typeface="+mj-cs"/>
              </a:defRPr>
            </a:lvl1pPr>
          </a:lstStyle>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9600" b="1" i="0" u="none" strike="noStrike" kern="1200" cap="none" spc="0" normalizeH="0" baseline="0" noProof="0" dirty="0">
                <a:ln>
                  <a:noFill/>
                </a:ln>
                <a:solidFill>
                  <a:srgbClr val="FFFFFF"/>
                </a:solidFill>
                <a:effectLst/>
                <a:uLnTx/>
                <a:uFillTx/>
                <a:latin typeface="Equip Extended" panose="02000503030000020004" pitchFamily="2" charset="77"/>
                <a:ea typeface="+mj-ea"/>
                <a:cs typeface="+mj-cs"/>
              </a:rPr>
              <a:t>Solution Overview and Solution Diagram</a:t>
            </a:r>
          </a:p>
        </p:txBody>
      </p:sp>
    </p:spTree>
    <p:extLst>
      <p:ext uri="{BB962C8B-B14F-4D97-AF65-F5344CB8AC3E}">
        <p14:creationId xmlns:p14="http://schemas.microsoft.com/office/powerpoint/2010/main" val="6519076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3154E-2725-72A1-34F5-549E4681040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DB153E0-7554-56A5-94C1-D3DC9F471F0C}"/>
              </a:ext>
            </a:extLst>
          </p:cNvPr>
          <p:cNvSpPr txBox="1"/>
          <p:nvPr/>
        </p:nvSpPr>
        <p:spPr>
          <a:xfrm>
            <a:off x="994144" y="920845"/>
            <a:ext cx="12195544" cy="646331"/>
          </a:xfrm>
          <a:prstGeom prst="rect">
            <a:avLst/>
          </a:prstGeom>
          <a:noFill/>
        </p:spPr>
        <p:txBody>
          <a:bodyPr wrap="square">
            <a:spAutoFit/>
          </a:bodyPr>
          <a:lstStyle/>
          <a:p>
            <a:r>
              <a:rPr lang="en-US" b="1" dirty="0">
                <a:solidFill>
                  <a:schemeClr val="tx2"/>
                </a:solidFill>
              </a:rPr>
              <a:t>Solution Overview</a:t>
            </a:r>
            <a:endParaRPr lang="en-IN" b="1" dirty="0">
              <a:solidFill>
                <a:schemeClr val="tx2"/>
              </a:solidFill>
            </a:endParaRPr>
          </a:p>
        </p:txBody>
      </p:sp>
      <p:cxnSp>
        <p:nvCxnSpPr>
          <p:cNvPr id="7" name="Straight Connector 6">
            <a:extLst>
              <a:ext uri="{FF2B5EF4-FFF2-40B4-BE49-F238E27FC236}">
                <a16:creationId xmlns:a16="http://schemas.microsoft.com/office/drawing/2014/main" id="{8FC3A340-B473-3733-65D9-4DF9BF8FD1FF}"/>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22CCF22-3BE4-52E6-8B1D-FD89FEA6055E}"/>
              </a:ext>
            </a:extLst>
          </p:cNvPr>
          <p:cNvSpPr txBox="1"/>
          <p:nvPr/>
        </p:nvSpPr>
        <p:spPr>
          <a:xfrm>
            <a:off x="1524821" y="2258304"/>
            <a:ext cx="18920638" cy="9633406"/>
          </a:xfrm>
          <a:prstGeom prst="rect">
            <a:avLst/>
          </a:prstGeom>
          <a:noFill/>
        </p:spPr>
        <p:txBody>
          <a:bodyPr wrap="square">
            <a:spAutoFit/>
          </a:bodyPr>
          <a:lstStyle/>
          <a:p>
            <a:pPr marL="457200" indent="-457200">
              <a:buFont typeface="Wingdings" panose="05000000000000000000" pitchFamily="2" charset="2"/>
              <a:buChar char="v"/>
            </a:pPr>
            <a:r>
              <a:rPr lang="en-IN" b="1" u="sng" dirty="0">
                <a:solidFill>
                  <a:schemeClr val="accent1"/>
                </a:solidFill>
                <a:latin typeface="+mn-lt"/>
                <a:ea typeface="Open Sans" panose="020B0606030504020204" pitchFamily="34" charset="0"/>
                <a:cs typeface="Open Sans" panose="020B0606030504020204" pitchFamily="34" charset="0"/>
              </a:rPr>
              <a:t>Frontend</a:t>
            </a:r>
          </a:p>
          <a:p>
            <a:endParaRPr lang="en-IN" sz="3200" dirty="0">
              <a:solidFill>
                <a:schemeClr val="tx2"/>
              </a:solidFill>
              <a:latin typeface="+mn-lt"/>
              <a:ea typeface="Open Sans" panose="020B0606030504020204" pitchFamily="34" charset="0"/>
              <a:cs typeface="Open Sans" panose="020B0606030504020204" pitchFamily="34" charset="0"/>
            </a:endParaRPr>
          </a:p>
          <a:p>
            <a:pPr lvl="1">
              <a:buFont typeface="Arial" panose="020B0604020202020204" pitchFamily="34" charset="0"/>
              <a:buChar char="•"/>
            </a:pPr>
            <a:r>
              <a:rPr lang="en-IN" sz="3200" dirty="0">
                <a:solidFill>
                  <a:schemeClr val="tx2"/>
                </a:solidFill>
                <a:latin typeface="+mn-lt"/>
                <a:ea typeface="Open Sans" panose="020B0606030504020204" pitchFamily="34" charset="0"/>
                <a:cs typeface="Open Sans" panose="020B0606030504020204" pitchFamily="34" charset="0"/>
              </a:rPr>
              <a:t>Dynamic and responsive UI with a smooth user experience using React.</a:t>
            </a:r>
          </a:p>
          <a:p>
            <a:pPr lvl="1">
              <a:buFont typeface="Arial" panose="020B0604020202020204" pitchFamily="34" charset="0"/>
              <a:buChar char="•"/>
            </a:pPr>
            <a:r>
              <a:rPr lang="en-IN" sz="3200" dirty="0">
                <a:solidFill>
                  <a:schemeClr val="tx2"/>
                </a:solidFill>
                <a:latin typeface="+mn-lt"/>
                <a:ea typeface="Open Sans" panose="020B0606030504020204" pitchFamily="34" charset="0"/>
                <a:cs typeface="Open Sans" panose="020B0606030504020204" pitchFamily="34" charset="0"/>
              </a:rPr>
              <a:t>Responsive Product Listing and filtering based on different filters.</a:t>
            </a:r>
          </a:p>
          <a:p>
            <a:pPr lvl="1">
              <a:buFont typeface="Arial" panose="020B0604020202020204" pitchFamily="34" charset="0"/>
              <a:buChar char="•"/>
            </a:pPr>
            <a:r>
              <a:rPr lang="en-IN" sz="3200" b="1" dirty="0">
                <a:solidFill>
                  <a:schemeClr val="tx2"/>
                </a:solidFill>
                <a:latin typeface="+mn-lt"/>
                <a:ea typeface="Open Sans" panose="020B0606030504020204" pitchFamily="34" charset="0"/>
                <a:cs typeface="Open Sans" panose="020B0606030504020204" pitchFamily="34" charset="0"/>
              </a:rPr>
              <a:t>OAuth-based authentication</a:t>
            </a:r>
            <a:r>
              <a:rPr lang="en-IN" sz="3200" dirty="0">
                <a:solidFill>
                  <a:schemeClr val="tx2"/>
                </a:solidFill>
                <a:latin typeface="+mn-lt"/>
                <a:ea typeface="Open Sans" panose="020B0606030504020204" pitchFamily="34" charset="0"/>
                <a:cs typeface="Open Sans" panose="020B0606030504020204" pitchFamily="34" charset="0"/>
              </a:rPr>
              <a:t> (GitHub) &amp; Database login.</a:t>
            </a:r>
          </a:p>
          <a:p>
            <a:endParaRPr lang="en-IN" sz="3200" dirty="0">
              <a:solidFill>
                <a:schemeClr val="tx2"/>
              </a:solidFill>
              <a:latin typeface="+mn-lt"/>
              <a:ea typeface="Open Sans" panose="020B0606030504020204" pitchFamily="34" charset="0"/>
              <a:cs typeface="Open Sans" panose="020B0606030504020204" pitchFamily="34" charset="0"/>
            </a:endParaRPr>
          </a:p>
          <a:p>
            <a:pPr marL="457200" indent="-457200">
              <a:buFont typeface="Wingdings" panose="05000000000000000000" pitchFamily="2" charset="2"/>
              <a:buChar char="v"/>
            </a:pPr>
            <a:r>
              <a:rPr lang="en-IN" b="1" u="sng" dirty="0">
                <a:solidFill>
                  <a:schemeClr val="accent1"/>
                </a:solidFill>
                <a:latin typeface="+mn-lt"/>
                <a:ea typeface="Open Sans" panose="020B0606030504020204" pitchFamily="34" charset="0"/>
                <a:cs typeface="Open Sans" panose="020B0606030504020204" pitchFamily="34" charset="0"/>
              </a:rPr>
              <a:t>Backend – Microservices</a:t>
            </a:r>
          </a:p>
          <a:p>
            <a:endParaRPr lang="en-IN" sz="3200" dirty="0">
              <a:solidFill>
                <a:schemeClr val="tx2"/>
              </a:solidFill>
              <a:latin typeface="+mn-lt"/>
              <a:ea typeface="Open Sans" panose="020B0606030504020204" pitchFamily="34" charset="0"/>
              <a:cs typeface="Open Sans" panose="020B0606030504020204" pitchFamily="34" charset="0"/>
            </a:endParaRPr>
          </a:p>
          <a:p>
            <a:pPr lvl="1">
              <a:buFont typeface="Arial" panose="020B0604020202020204" pitchFamily="34" charset="0"/>
              <a:buChar char="•"/>
            </a:pPr>
            <a:r>
              <a:rPr lang="en-IN" sz="3200" b="1" dirty="0">
                <a:solidFill>
                  <a:schemeClr val="tx2"/>
                </a:solidFill>
                <a:latin typeface="+mn-lt"/>
                <a:ea typeface="Open Sans" panose="020B0606030504020204" pitchFamily="34" charset="0"/>
                <a:cs typeface="Open Sans" panose="020B0606030504020204" pitchFamily="34" charset="0"/>
              </a:rPr>
              <a:t>Product, Cart, Order, Inventory, Wishlist, Review, Search Service etc.</a:t>
            </a:r>
            <a:endParaRPr lang="en-IN" sz="3200" dirty="0">
              <a:solidFill>
                <a:schemeClr val="tx2"/>
              </a:solidFill>
              <a:latin typeface="+mn-lt"/>
              <a:ea typeface="Open Sans" panose="020B0606030504020204" pitchFamily="34" charset="0"/>
              <a:cs typeface="Open Sans" panose="020B0606030504020204" pitchFamily="34" charset="0"/>
            </a:endParaRPr>
          </a:p>
          <a:p>
            <a:pPr lvl="1">
              <a:buFont typeface="Arial" panose="020B0604020202020204" pitchFamily="34" charset="0"/>
              <a:buChar char="•"/>
            </a:pPr>
            <a:r>
              <a:rPr lang="en-IN" sz="3200" b="1" dirty="0">
                <a:solidFill>
                  <a:schemeClr val="tx2"/>
                </a:solidFill>
                <a:latin typeface="+mn-lt"/>
                <a:ea typeface="Open Sans" panose="020B0606030504020204" pitchFamily="34" charset="0"/>
                <a:cs typeface="Open Sans" panose="020B0606030504020204" pitchFamily="34" charset="0"/>
              </a:rPr>
              <a:t>Drool’s Rule Engine</a:t>
            </a:r>
            <a:r>
              <a:rPr lang="en-IN" sz="3200" dirty="0">
                <a:solidFill>
                  <a:schemeClr val="tx2"/>
                </a:solidFill>
                <a:latin typeface="+mn-lt"/>
                <a:ea typeface="Open Sans" panose="020B0606030504020204" pitchFamily="34" charset="0"/>
                <a:cs typeface="Open Sans" panose="020B0606030504020204" pitchFamily="34" charset="0"/>
              </a:rPr>
              <a:t> for managing dynamic pricing and discounts.</a:t>
            </a:r>
          </a:p>
          <a:p>
            <a:pPr lvl="1">
              <a:buFont typeface="Arial" panose="020B0604020202020204" pitchFamily="34" charset="0"/>
              <a:buChar char="•"/>
            </a:pPr>
            <a:r>
              <a:rPr lang="en-IN" sz="3200" b="1" dirty="0">
                <a:solidFill>
                  <a:schemeClr val="tx2"/>
                </a:solidFill>
                <a:latin typeface="+mn-lt"/>
                <a:ea typeface="Open Sans" panose="020B0606030504020204" pitchFamily="34" charset="0"/>
                <a:cs typeface="Open Sans" panose="020B0606030504020204" pitchFamily="34" charset="0"/>
              </a:rPr>
              <a:t>Kafka-based event-driven architecture</a:t>
            </a:r>
            <a:r>
              <a:rPr lang="en-IN" sz="3200" dirty="0">
                <a:solidFill>
                  <a:schemeClr val="tx2"/>
                </a:solidFill>
                <a:latin typeface="+mn-lt"/>
                <a:ea typeface="Open Sans" panose="020B0606030504020204" pitchFamily="34" charset="0"/>
                <a:cs typeface="Open Sans" panose="020B0606030504020204" pitchFamily="34" charset="0"/>
              </a:rPr>
              <a:t> for smooth inter-service communication.</a:t>
            </a:r>
          </a:p>
          <a:p>
            <a:pPr>
              <a:buFont typeface="Arial" panose="020B0604020202020204" pitchFamily="34" charset="0"/>
              <a:buChar char="•"/>
            </a:pPr>
            <a:endParaRPr lang="en-IN" sz="3200" dirty="0">
              <a:solidFill>
                <a:schemeClr val="tx2"/>
              </a:solidFill>
              <a:latin typeface="+mn-lt"/>
              <a:ea typeface="Open Sans" panose="020B0606030504020204" pitchFamily="34" charset="0"/>
              <a:cs typeface="Open Sans" panose="020B0606030504020204" pitchFamily="34" charset="0"/>
            </a:endParaRPr>
          </a:p>
          <a:p>
            <a:pPr marL="457200" indent="-457200">
              <a:buFont typeface="Wingdings" panose="05000000000000000000" pitchFamily="2" charset="2"/>
              <a:buChar char="v"/>
            </a:pPr>
            <a:r>
              <a:rPr lang="en-IN" b="1" u="sng" dirty="0">
                <a:solidFill>
                  <a:schemeClr val="accent1"/>
                </a:solidFill>
                <a:latin typeface="+mn-lt"/>
                <a:ea typeface="Open Sans" panose="020B0606030504020204" pitchFamily="34" charset="0"/>
                <a:cs typeface="Open Sans" panose="020B0606030504020204" pitchFamily="34" charset="0"/>
              </a:rPr>
              <a:t>Database &amp; Storage</a:t>
            </a:r>
          </a:p>
          <a:p>
            <a:endParaRPr lang="en-IN" sz="3200" dirty="0">
              <a:solidFill>
                <a:schemeClr val="tx2"/>
              </a:solidFill>
              <a:latin typeface="+mn-lt"/>
              <a:ea typeface="Open Sans" panose="020B0606030504020204" pitchFamily="34" charset="0"/>
              <a:cs typeface="Open Sans" panose="020B0606030504020204" pitchFamily="34" charset="0"/>
            </a:endParaRPr>
          </a:p>
          <a:p>
            <a:pPr lvl="1">
              <a:buFont typeface="Arial" panose="020B0604020202020204" pitchFamily="34" charset="0"/>
              <a:buChar char="•"/>
            </a:pPr>
            <a:r>
              <a:rPr lang="en-IN" sz="3200" b="1" dirty="0">
                <a:solidFill>
                  <a:schemeClr val="tx2"/>
                </a:solidFill>
                <a:latin typeface="+mn-lt"/>
                <a:ea typeface="Open Sans" panose="020B0606030504020204" pitchFamily="34" charset="0"/>
                <a:cs typeface="Open Sans" panose="020B0606030504020204" pitchFamily="34" charset="0"/>
              </a:rPr>
              <a:t>MySQL</a:t>
            </a:r>
            <a:r>
              <a:rPr lang="en-IN" sz="3200" dirty="0">
                <a:solidFill>
                  <a:schemeClr val="tx2"/>
                </a:solidFill>
                <a:latin typeface="+mn-lt"/>
                <a:ea typeface="Open Sans" panose="020B0606030504020204" pitchFamily="34" charset="0"/>
                <a:cs typeface="Open Sans" panose="020B0606030504020204" pitchFamily="34" charset="0"/>
              </a:rPr>
              <a:t> for structured data like orders &amp; user details.</a:t>
            </a:r>
          </a:p>
          <a:p>
            <a:pPr lvl="1">
              <a:buFont typeface="Arial" panose="020B0604020202020204" pitchFamily="34" charset="0"/>
              <a:buChar char="•"/>
            </a:pPr>
            <a:r>
              <a:rPr lang="en-IN" sz="3200" b="1" dirty="0">
                <a:solidFill>
                  <a:schemeClr val="tx2"/>
                </a:solidFill>
                <a:latin typeface="+mn-lt"/>
                <a:ea typeface="Open Sans" panose="020B0606030504020204" pitchFamily="34" charset="0"/>
                <a:cs typeface="Open Sans" panose="020B0606030504020204" pitchFamily="34" charset="0"/>
              </a:rPr>
              <a:t>Mongo DB - NoSQL</a:t>
            </a:r>
            <a:r>
              <a:rPr lang="en-IN" sz="3200" dirty="0">
                <a:solidFill>
                  <a:schemeClr val="tx2"/>
                </a:solidFill>
                <a:latin typeface="+mn-lt"/>
                <a:ea typeface="Open Sans" panose="020B0606030504020204" pitchFamily="34" charset="0"/>
                <a:cs typeface="Open Sans" panose="020B0606030504020204" pitchFamily="34" charset="0"/>
              </a:rPr>
              <a:t> for products data, reviews.</a:t>
            </a:r>
          </a:p>
          <a:p>
            <a:pPr lvl="1">
              <a:buFont typeface="Arial" panose="020B0604020202020204" pitchFamily="34" charset="0"/>
              <a:buChar char="•"/>
            </a:pPr>
            <a:r>
              <a:rPr lang="en-IN" sz="3200" b="1" dirty="0">
                <a:solidFill>
                  <a:schemeClr val="tx2"/>
                </a:solidFill>
                <a:latin typeface="+mn-lt"/>
                <a:ea typeface="Open Sans" panose="020B0606030504020204" pitchFamily="34" charset="0"/>
                <a:cs typeface="Open Sans" panose="020B0606030504020204" pitchFamily="34" charset="0"/>
              </a:rPr>
              <a:t>Redis Cache</a:t>
            </a:r>
            <a:r>
              <a:rPr lang="en-IN" sz="3200" dirty="0">
                <a:solidFill>
                  <a:schemeClr val="tx2"/>
                </a:solidFill>
                <a:latin typeface="+mn-lt"/>
                <a:ea typeface="Open Sans" panose="020B0606030504020204" pitchFamily="34" charset="0"/>
                <a:cs typeface="Open Sans" panose="020B0606030504020204" pitchFamily="34" charset="0"/>
              </a:rPr>
              <a:t> for faster response times.</a:t>
            </a:r>
          </a:p>
          <a:p>
            <a:pPr lvl="1">
              <a:buFont typeface="Arial" panose="020B0604020202020204" pitchFamily="34" charset="0"/>
              <a:buChar char="•"/>
            </a:pPr>
            <a:r>
              <a:rPr lang="en-IN" sz="3200" b="1" dirty="0">
                <a:solidFill>
                  <a:schemeClr val="tx2"/>
                </a:solidFill>
                <a:latin typeface="+mn-lt"/>
                <a:ea typeface="Open Sans" panose="020B0606030504020204" pitchFamily="34" charset="0"/>
                <a:cs typeface="Open Sans" panose="020B0606030504020204" pitchFamily="34" charset="0"/>
              </a:rPr>
              <a:t>S3 Bucket</a:t>
            </a:r>
            <a:r>
              <a:rPr lang="en-IN" sz="3200" dirty="0">
                <a:solidFill>
                  <a:schemeClr val="tx2"/>
                </a:solidFill>
                <a:latin typeface="+mn-lt"/>
                <a:ea typeface="Open Sans" panose="020B0606030504020204" pitchFamily="34" charset="0"/>
                <a:cs typeface="Open Sans" panose="020B0606030504020204" pitchFamily="34" charset="0"/>
              </a:rPr>
              <a:t> for storing images and static content.</a:t>
            </a:r>
          </a:p>
          <a:p>
            <a:pPr marL="571500" indent="-571500">
              <a:buFont typeface="Arial" panose="020B0604020202020204" pitchFamily="34" charset="0"/>
              <a:buChar char="•"/>
            </a:pPr>
            <a:endParaRPr lang="en-IN" sz="3200" dirty="0">
              <a:solidFill>
                <a:schemeClr val="bg1"/>
              </a:solidFill>
              <a:latin typeface="+mn-lt"/>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24337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EF261-7201-4FF3-EF4A-260CA4C0FC7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A3EEDDC-9DFC-3CDD-ADFB-64827C4A1820}"/>
              </a:ext>
            </a:extLst>
          </p:cNvPr>
          <p:cNvSpPr txBox="1"/>
          <p:nvPr/>
        </p:nvSpPr>
        <p:spPr>
          <a:xfrm>
            <a:off x="994144" y="920845"/>
            <a:ext cx="12195544" cy="646331"/>
          </a:xfrm>
          <a:prstGeom prst="rect">
            <a:avLst/>
          </a:prstGeom>
          <a:noFill/>
        </p:spPr>
        <p:txBody>
          <a:bodyPr wrap="square">
            <a:spAutoFit/>
          </a:bodyPr>
          <a:lstStyle/>
          <a:p>
            <a:r>
              <a:rPr lang="en-US" b="1" dirty="0">
                <a:solidFill>
                  <a:schemeClr val="tx2"/>
                </a:solidFill>
              </a:rPr>
              <a:t>Continuing.…</a:t>
            </a:r>
            <a:endParaRPr lang="en-IN" b="1" dirty="0">
              <a:solidFill>
                <a:schemeClr val="tx2"/>
              </a:solidFill>
            </a:endParaRPr>
          </a:p>
        </p:txBody>
      </p:sp>
      <p:cxnSp>
        <p:nvCxnSpPr>
          <p:cNvPr id="7" name="Straight Connector 6">
            <a:extLst>
              <a:ext uri="{FF2B5EF4-FFF2-40B4-BE49-F238E27FC236}">
                <a16:creationId xmlns:a16="http://schemas.microsoft.com/office/drawing/2014/main" id="{88267C5C-74BD-7FE1-2281-E65D82BC34E6}"/>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C63CB3C-CA40-B7F6-D5E8-335B653CBDE0}"/>
              </a:ext>
            </a:extLst>
          </p:cNvPr>
          <p:cNvSpPr txBox="1"/>
          <p:nvPr/>
        </p:nvSpPr>
        <p:spPr>
          <a:xfrm>
            <a:off x="1195697" y="2818799"/>
            <a:ext cx="18920638" cy="6617196"/>
          </a:xfrm>
          <a:prstGeom prst="rect">
            <a:avLst/>
          </a:prstGeom>
          <a:noFill/>
        </p:spPr>
        <p:txBody>
          <a:bodyPr wrap="square">
            <a:spAutoFit/>
          </a:bodyPr>
          <a:lstStyle/>
          <a:p>
            <a:pPr marL="457200" indent="-457200">
              <a:buFont typeface="Wingdings" panose="05000000000000000000" pitchFamily="2" charset="2"/>
              <a:buChar char="v"/>
            </a:pPr>
            <a:r>
              <a:rPr lang="en-IN" b="1" u="sng" dirty="0">
                <a:latin typeface="+mn-lt"/>
              </a:rPr>
              <a:t>AWS-based Deployment</a:t>
            </a:r>
          </a:p>
          <a:p>
            <a:endParaRPr lang="en-IN" sz="3200" dirty="0">
              <a:latin typeface="+mn-lt"/>
            </a:endParaRPr>
          </a:p>
          <a:p>
            <a:pPr lvl="1">
              <a:buFont typeface="Arial" panose="020B0604020202020204" pitchFamily="34" charset="0"/>
              <a:buChar char="•"/>
            </a:pPr>
            <a:r>
              <a:rPr lang="en-IN" sz="3200" b="1" dirty="0">
                <a:solidFill>
                  <a:schemeClr val="tx2"/>
                </a:solidFill>
                <a:latin typeface="+mn-lt"/>
              </a:rPr>
              <a:t>AWS ECS with Fargate </a:t>
            </a:r>
            <a:r>
              <a:rPr lang="en-IN" sz="3200" dirty="0">
                <a:solidFill>
                  <a:schemeClr val="tx2"/>
                </a:solidFill>
                <a:latin typeface="+mn-lt"/>
              </a:rPr>
              <a:t>for scalable containerized microservices.</a:t>
            </a:r>
          </a:p>
          <a:p>
            <a:pPr lvl="1">
              <a:buFont typeface="Arial" panose="020B0604020202020204" pitchFamily="34" charset="0"/>
              <a:buChar char="•"/>
            </a:pPr>
            <a:r>
              <a:rPr lang="en-IN" sz="3200" b="1" dirty="0">
                <a:solidFill>
                  <a:schemeClr val="tx2"/>
                </a:solidFill>
                <a:latin typeface="+mn-lt"/>
              </a:rPr>
              <a:t>API Gateway</a:t>
            </a:r>
            <a:r>
              <a:rPr lang="en-IN" sz="3200" dirty="0">
                <a:solidFill>
                  <a:schemeClr val="tx2"/>
                </a:solidFill>
                <a:latin typeface="+mn-lt"/>
              </a:rPr>
              <a:t> with authentication &amp; rate limiting.</a:t>
            </a:r>
          </a:p>
          <a:p>
            <a:pPr lvl="1">
              <a:buFont typeface="Arial" panose="020B0604020202020204" pitchFamily="34" charset="0"/>
              <a:buChar char="•"/>
            </a:pPr>
            <a:r>
              <a:rPr lang="en-IN" sz="3200" b="1" dirty="0">
                <a:solidFill>
                  <a:schemeClr val="tx2"/>
                </a:solidFill>
                <a:latin typeface="+mn-lt"/>
              </a:rPr>
              <a:t>CloudFront CDN</a:t>
            </a:r>
            <a:r>
              <a:rPr lang="en-IN" sz="3200" dirty="0">
                <a:solidFill>
                  <a:schemeClr val="tx2"/>
                </a:solidFill>
                <a:latin typeface="+mn-lt"/>
              </a:rPr>
              <a:t> for faster content delivery.</a:t>
            </a:r>
          </a:p>
          <a:p>
            <a:pPr lvl="1">
              <a:buFont typeface="Arial" panose="020B0604020202020204" pitchFamily="34" charset="0"/>
              <a:buChar char="•"/>
            </a:pPr>
            <a:r>
              <a:rPr lang="en-IN" sz="3200" b="1" dirty="0">
                <a:solidFill>
                  <a:schemeClr val="tx2"/>
                </a:solidFill>
                <a:latin typeface="+mn-lt"/>
              </a:rPr>
              <a:t>AWS SNS &amp; SES</a:t>
            </a:r>
            <a:r>
              <a:rPr lang="en-IN" sz="3200" dirty="0">
                <a:solidFill>
                  <a:schemeClr val="tx2"/>
                </a:solidFill>
                <a:latin typeface="+mn-lt"/>
              </a:rPr>
              <a:t> for email &amp; push notifications.</a:t>
            </a:r>
          </a:p>
          <a:p>
            <a:pPr>
              <a:buFont typeface="Arial" panose="020B0604020202020204" pitchFamily="34" charset="0"/>
              <a:buChar char="•"/>
            </a:pPr>
            <a:endParaRPr lang="en-IN" sz="3200" dirty="0">
              <a:latin typeface="+mn-lt"/>
            </a:endParaRPr>
          </a:p>
          <a:p>
            <a:endParaRPr lang="en-IN" sz="3200" dirty="0">
              <a:latin typeface="+mn-lt"/>
            </a:endParaRPr>
          </a:p>
          <a:p>
            <a:pPr marL="457200" indent="-457200">
              <a:buFont typeface="Wingdings" panose="05000000000000000000" pitchFamily="2" charset="2"/>
              <a:buChar char="v"/>
            </a:pPr>
            <a:r>
              <a:rPr lang="en-IN" b="1" u="sng" dirty="0">
                <a:latin typeface="+mn-lt"/>
              </a:rPr>
              <a:t>Observability &amp; Security</a:t>
            </a:r>
          </a:p>
          <a:p>
            <a:endParaRPr lang="en-IN" sz="3200" dirty="0">
              <a:latin typeface="+mn-lt"/>
            </a:endParaRPr>
          </a:p>
          <a:p>
            <a:pPr lvl="1">
              <a:buFont typeface="Arial" panose="020B0604020202020204" pitchFamily="34" charset="0"/>
              <a:buChar char="•"/>
            </a:pPr>
            <a:r>
              <a:rPr lang="en-IN" sz="3200" b="1" dirty="0">
                <a:solidFill>
                  <a:schemeClr val="tx2"/>
                </a:solidFill>
                <a:latin typeface="+mn-lt"/>
              </a:rPr>
              <a:t>CloudWatch, CloudTrail &amp; AWS X-Ray</a:t>
            </a:r>
            <a:r>
              <a:rPr lang="en-IN" sz="3200" dirty="0">
                <a:solidFill>
                  <a:schemeClr val="tx2"/>
                </a:solidFill>
                <a:latin typeface="+mn-lt"/>
              </a:rPr>
              <a:t> for monitoring and debugging.</a:t>
            </a:r>
          </a:p>
          <a:p>
            <a:pPr lvl="1">
              <a:buFont typeface="Arial" panose="020B0604020202020204" pitchFamily="34" charset="0"/>
              <a:buChar char="•"/>
            </a:pPr>
            <a:r>
              <a:rPr lang="en-IN" sz="3200" b="1" dirty="0">
                <a:solidFill>
                  <a:schemeClr val="tx2"/>
                </a:solidFill>
                <a:latin typeface="+mn-lt"/>
              </a:rPr>
              <a:t>WAF &amp; Shield</a:t>
            </a:r>
            <a:r>
              <a:rPr lang="en-IN" sz="3200" dirty="0">
                <a:solidFill>
                  <a:schemeClr val="tx2"/>
                </a:solidFill>
                <a:latin typeface="+mn-lt"/>
              </a:rPr>
              <a:t> for enhanced security and access control.</a:t>
            </a:r>
          </a:p>
          <a:p>
            <a:pPr lvl="1">
              <a:buFont typeface="Arial" panose="020B0604020202020204" pitchFamily="34" charset="0"/>
              <a:buChar char="•"/>
            </a:pPr>
            <a:r>
              <a:rPr lang="en-IN" sz="3200" b="1" dirty="0">
                <a:solidFill>
                  <a:schemeClr val="tx2"/>
                </a:solidFill>
                <a:latin typeface="+mn-lt"/>
              </a:rPr>
              <a:t>Automated Backups &amp; Disaster Recovery</a:t>
            </a:r>
            <a:r>
              <a:rPr lang="en-IN" sz="3200" dirty="0">
                <a:solidFill>
                  <a:schemeClr val="tx2"/>
                </a:solidFill>
                <a:latin typeface="+mn-lt"/>
              </a:rPr>
              <a:t> for business continuity.</a:t>
            </a:r>
          </a:p>
        </p:txBody>
      </p:sp>
    </p:spTree>
    <p:extLst>
      <p:ext uri="{BB962C8B-B14F-4D97-AF65-F5344CB8AC3E}">
        <p14:creationId xmlns:p14="http://schemas.microsoft.com/office/powerpoint/2010/main" val="3884870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A6CC9-49A1-BAAA-FF86-BD0FAC8A2123}"/>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415AC17E-6BE8-CC06-9EB9-C543F8700643}"/>
              </a:ext>
            </a:extLst>
          </p:cNvPr>
          <p:cNvSpPr txBox="1"/>
          <p:nvPr/>
        </p:nvSpPr>
        <p:spPr>
          <a:xfrm>
            <a:off x="2635792" y="3794688"/>
            <a:ext cx="7838043" cy="8508148"/>
          </a:xfrm>
          <a:prstGeom prst="rect">
            <a:avLst/>
          </a:prstGeom>
          <a:noFill/>
        </p:spPr>
        <p:txBody>
          <a:bodyPr wrap="square" lIns="91440" tIns="45720" rIns="91440" bIns="45720" numCol="1" spcCol="288000" rtlCol="0" anchor="t">
            <a:noAutofit/>
          </a:bodyPr>
          <a:lstStyle/>
          <a:p>
            <a:pPr marL="228600" indent="-228600" algn="just">
              <a:lnSpc>
                <a:spcPct val="120000"/>
              </a:lnSpc>
              <a:spcAft>
                <a:spcPts val="600"/>
              </a:spcAft>
              <a:buClr>
                <a:schemeClr val="tx2"/>
              </a:buClr>
              <a:buSzPct val="140000"/>
              <a:buFont typeface="Arial" panose="020B0604020202020204" pitchFamily="34" charset="0"/>
              <a:buChar char="•"/>
              <a:defRPr/>
            </a:pPr>
            <a:endParaRPr lang="en-US" sz="2400" b="0" i="0" u="none" strike="noStrike" kern="1200" cap="none" spc="0" normalizeH="0" baseline="0" noProof="0" dirty="0">
              <a:ln>
                <a:noFill/>
              </a:ln>
              <a:solidFill>
                <a:srgbClr val="06041F"/>
              </a:solidFill>
              <a:effectLst/>
              <a:uLnTx/>
              <a:uFillTx/>
              <a:latin typeface="Equip Light"/>
            </a:endParaRPr>
          </a:p>
        </p:txBody>
      </p:sp>
      <p:sp>
        <p:nvSpPr>
          <p:cNvPr id="3" name="TextBox 2">
            <a:extLst>
              <a:ext uri="{FF2B5EF4-FFF2-40B4-BE49-F238E27FC236}">
                <a16:creationId xmlns:a16="http://schemas.microsoft.com/office/drawing/2014/main" id="{76F89A07-C2B1-41B2-6171-67AFBCF2FF16}"/>
              </a:ext>
            </a:extLst>
          </p:cNvPr>
          <p:cNvSpPr txBox="1"/>
          <p:nvPr/>
        </p:nvSpPr>
        <p:spPr>
          <a:xfrm>
            <a:off x="940515" y="766833"/>
            <a:ext cx="13205637" cy="646331"/>
          </a:xfrm>
          <a:prstGeom prst="rect">
            <a:avLst/>
          </a:prstGeom>
          <a:noFill/>
        </p:spPr>
        <p:txBody>
          <a:bodyPr wrap="square" rtlCol="0">
            <a:spAutoFit/>
          </a:bodyPr>
          <a:lstStyle/>
          <a:p>
            <a:r>
              <a:rPr lang="en-US" b="1" dirty="0">
                <a:solidFill>
                  <a:schemeClr val="tx2"/>
                </a:solidFill>
              </a:rPr>
              <a:t>Solution Diagram</a:t>
            </a:r>
            <a:endParaRPr lang="en-IN" b="1" dirty="0">
              <a:solidFill>
                <a:schemeClr val="tx2"/>
              </a:solidFill>
            </a:endParaRPr>
          </a:p>
        </p:txBody>
      </p:sp>
      <p:cxnSp>
        <p:nvCxnSpPr>
          <p:cNvPr id="4" name="Straight Connector 3">
            <a:extLst>
              <a:ext uri="{FF2B5EF4-FFF2-40B4-BE49-F238E27FC236}">
                <a16:creationId xmlns:a16="http://schemas.microsoft.com/office/drawing/2014/main" id="{8B927D86-72D6-B53F-5F70-C912F4EF60EB}"/>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pic>
        <p:nvPicPr>
          <p:cNvPr id="15" name="Picture 14" descr="A screenshot of a video game&#10;&#10;AI-generated content may be incorrect.">
            <a:extLst>
              <a:ext uri="{FF2B5EF4-FFF2-40B4-BE49-F238E27FC236}">
                <a16:creationId xmlns:a16="http://schemas.microsoft.com/office/drawing/2014/main" id="{638D2E75-2E27-0DB2-AD9B-518ADF705E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7178" y="2842129"/>
            <a:ext cx="19308724" cy="10413266"/>
          </a:xfrm>
          <a:prstGeom prst="rect">
            <a:avLst/>
          </a:prstGeom>
        </p:spPr>
      </p:pic>
    </p:spTree>
    <p:extLst>
      <p:ext uri="{BB962C8B-B14F-4D97-AF65-F5344CB8AC3E}">
        <p14:creationId xmlns:p14="http://schemas.microsoft.com/office/powerpoint/2010/main" val="217857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1AA58-F331-5D32-04B5-905F28F879B0}"/>
            </a:ext>
          </a:extLst>
        </p:cNvPr>
        <p:cNvGrpSpPr/>
        <p:nvPr/>
      </p:nvGrpSpPr>
      <p:grpSpPr>
        <a:xfrm>
          <a:off x="0" y="0"/>
          <a:ext cx="0" cy="0"/>
          <a:chOff x="0" y="0"/>
          <a:chExt cx="0" cy="0"/>
        </a:xfrm>
      </p:grpSpPr>
      <p:sp>
        <p:nvSpPr>
          <p:cNvPr id="5" name="Title 5">
            <a:extLst>
              <a:ext uri="{FF2B5EF4-FFF2-40B4-BE49-F238E27FC236}">
                <a16:creationId xmlns:a16="http://schemas.microsoft.com/office/drawing/2014/main" id="{CDC34240-519A-8DBE-3937-9CB297019401}"/>
              </a:ext>
            </a:extLst>
          </p:cNvPr>
          <p:cNvSpPr txBox="1">
            <a:spLocks/>
          </p:cNvSpPr>
          <p:nvPr/>
        </p:nvSpPr>
        <p:spPr>
          <a:xfrm>
            <a:off x="1161538" y="6139214"/>
            <a:ext cx="21467108" cy="1437573"/>
          </a:xfrm>
          <a:prstGeom prst="rect">
            <a:avLst/>
          </a:prstGeom>
        </p:spPr>
        <p:txBody>
          <a:bodyPr vert="horz" lIns="182880" tIns="91440" rIns="182880" bIns="91440" rtlCol="0" anchor="ctr">
            <a:spAutoFit/>
          </a:bodyPr>
          <a:lstStyle>
            <a:lvl1pPr algn="l" defTabSz="914400" rtl="0" eaLnBrk="1" latinLnBrk="0" hangingPunct="1">
              <a:lnSpc>
                <a:spcPct val="80000"/>
              </a:lnSpc>
              <a:spcBef>
                <a:spcPct val="0"/>
              </a:spcBef>
              <a:buNone/>
              <a:defRPr sz="5400" b="1" i="0" kern="1200">
                <a:solidFill>
                  <a:schemeClr val="bg1"/>
                </a:solidFill>
                <a:latin typeface="Equip Extended" panose="02000503030000020004" pitchFamily="2" charset="77"/>
                <a:ea typeface="+mj-ea"/>
                <a:cs typeface="+mj-cs"/>
              </a:defRPr>
            </a:lvl1pPr>
          </a:lstStyle>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9600" b="1" i="0" u="none" strike="noStrike" kern="1200" cap="none" spc="0" normalizeH="0" baseline="0" noProof="0" dirty="0">
                <a:ln>
                  <a:noFill/>
                </a:ln>
                <a:solidFill>
                  <a:srgbClr val="FFFFFF"/>
                </a:solidFill>
                <a:effectLst/>
                <a:uLnTx/>
                <a:uFillTx/>
                <a:latin typeface="Equip Extended" panose="02000503030000020004" pitchFamily="2" charset="77"/>
                <a:ea typeface="+mj-ea"/>
                <a:cs typeface="+mj-cs"/>
              </a:rPr>
              <a:t>High Level Architecture Diagram</a:t>
            </a:r>
          </a:p>
        </p:txBody>
      </p:sp>
    </p:spTree>
    <p:extLst>
      <p:ext uri="{BB962C8B-B14F-4D97-AF65-F5344CB8AC3E}">
        <p14:creationId xmlns:p14="http://schemas.microsoft.com/office/powerpoint/2010/main" val="1771975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2">
            <a:extLst>
              <a:ext uri="{FF2B5EF4-FFF2-40B4-BE49-F238E27FC236}">
                <a16:creationId xmlns:a16="http://schemas.microsoft.com/office/drawing/2014/main" id="{B7874611-81F5-66D1-08FE-AF355F232422}"/>
              </a:ext>
            </a:extLst>
          </p:cNvPr>
          <p:cNvSpPr>
            <a:spLocks noGrp="1"/>
          </p:cNvSpPr>
          <p:nvPr/>
        </p:nvSpPr>
        <p:spPr>
          <a:xfrm>
            <a:off x="940515" y="2218034"/>
            <a:ext cx="19030258" cy="988065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320"/>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320"/>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320"/>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320"/>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320"/>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sz="3600" dirty="0">
              <a:latin typeface="Equip" panose="02000503030000020004" pitchFamily="2" charset="0"/>
            </a:endParaRPr>
          </a:p>
        </p:txBody>
      </p:sp>
      <p:sp>
        <p:nvSpPr>
          <p:cNvPr id="5" name="Title 11">
            <a:extLst>
              <a:ext uri="{FF2B5EF4-FFF2-40B4-BE49-F238E27FC236}">
                <a16:creationId xmlns:a16="http://schemas.microsoft.com/office/drawing/2014/main" id="{60DCACD9-75DE-A1D1-48DE-263F3D38400E}"/>
              </a:ext>
            </a:extLst>
          </p:cNvPr>
          <p:cNvSpPr txBox="1">
            <a:spLocks/>
          </p:cNvSpPr>
          <p:nvPr/>
        </p:nvSpPr>
        <p:spPr>
          <a:xfrm>
            <a:off x="940515" y="528010"/>
            <a:ext cx="19030258" cy="857533"/>
          </a:xfrm>
          <a:prstGeom prst="rect">
            <a:avLst/>
          </a:prstGeom>
        </p:spPr>
        <p:txBody>
          <a:bodyPr/>
          <a:lstStyle>
            <a:lvl1pPr algn="l" defTabSz="1828800" rtl="0" eaLnBrk="1" latinLnBrk="0" hangingPunct="1">
              <a:lnSpc>
                <a:spcPct val="100000"/>
              </a:lnSpc>
              <a:spcBef>
                <a:spcPct val="0"/>
              </a:spcBef>
              <a:buNone/>
              <a:defRPr sz="6400" b="1" i="0" kern="1200">
                <a:solidFill>
                  <a:schemeClr val="tx2"/>
                </a:solidFill>
                <a:latin typeface="Equip Extended" panose="02000503030000020004" pitchFamily="2" charset="77"/>
                <a:ea typeface="+mj-ea"/>
                <a:cs typeface="+mj-cs"/>
              </a:defRPr>
            </a:lvl1pPr>
          </a:lstStyle>
          <a:p>
            <a:pPr fontAlgn="auto">
              <a:spcAft>
                <a:spcPts val="0"/>
              </a:spcAft>
              <a:defRPr/>
            </a:pPr>
            <a:r>
              <a:rPr lang="de-DE" sz="4800" dirty="0"/>
              <a:t>High Level Architecture Diagram</a:t>
            </a:r>
            <a:endParaRPr lang="en-US" sz="4800" dirty="0"/>
          </a:p>
        </p:txBody>
      </p:sp>
      <p:cxnSp>
        <p:nvCxnSpPr>
          <p:cNvPr id="6" name="Straight Connector 5">
            <a:extLst>
              <a:ext uri="{FF2B5EF4-FFF2-40B4-BE49-F238E27FC236}">
                <a16:creationId xmlns:a16="http://schemas.microsoft.com/office/drawing/2014/main" id="{1B2AE0F2-F85E-A747-8E26-25E135E191CD}"/>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7627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6BC3A-0DF5-1687-5528-49501BFB6A35}"/>
            </a:ext>
          </a:extLst>
        </p:cNvPr>
        <p:cNvGrpSpPr/>
        <p:nvPr/>
      </p:nvGrpSpPr>
      <p:grpSpPr>
        <a:xfrm>
          <a:off x="0" y="0"/>
          <a:ext cx="0" cy="0"/>
          <a:chOff x="0" y="0"/>
          <a:chExt cx="0" cy="0"/>
        </a:xfrm>
      </p:grpSpPr>
      <p:sp>
        <p:nvSpPr>
          <p:cNvPr id="5" name="Title 5">
            <a:extLst>
              <a:ext uri="{FF2B5EF4-FFF2-40B4-BE49-F238E27FC236}">
                <a16:creationId xmlns:a16="http://schemas.microsoft.com/office/drawing/2014/main" id="{7AA9F08D-D934-032E-1E9E-5F1977D76036}"/>
              </a:ext>
            </a:extLst>
          </p:cNvPr>
          <p:cNvSpPr txBox="1">
            <a:spLocks/>
          </p:cNvSpPr>
          <p:nvPr/>
        </p:nvSpPr>
        <p:spPr>
          <a:xfrm>
            <a:off x="1161538" y="6139214"/>
            <a:ext cx="21467108" cy="1437573"/>
          </a:xfrm>
          <a:prstGeom prst="rect">
            <a:avLst/>
          </a:prstGeom>
        </p:spPr>
        <p:txBody>
          <a:bodyPr vert="horz" lIns="182880" tIns="91440" rIns="182880" bIns="91440" rtlCol="0" anchor="ctr">
            <a:spAutoFit/>
          </a:bodyPr>
          <a:lstStyle>
            <a:lvl1pPr algn="l" defTabSz="914400" rtl="0" eaLnBrk="1" latinLnBrk="0" hangingPunct="1">
              <a:lnSpc>
                <a:spcPct val="80000"/>
              </a:lnSpc>
              <a:spcBef>
                <a:spcPct val="0"/>
              </a:spcBef>
              <a:buNone/>
              <a:defRPr sz="5400" b="1" i="0" kern="1200">
                <a:solidFill>
                  <a:schemeClr val="bg1"/>
                </a:solidFill>
                <a:latin typeface="Equip Extended" panose="02000503030000020004" pitchFamily="2" charset="77"/>
                <a:ea typeface="+mj-ea"/>
                <a:cs typeface="+mj-cs"/>
              </a:defRPr>
            </a:lvl1pPr>
          </a:lstStyle>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9600" b="1" i="0" u="none" strike="noStrike" kern="1200" cap="none" spc="0" normalizeH="0" baseline="0" noProof="0" dirty="0">
                <a:ln>
                  <a:noFill/>
                </a:ln>
                <a:solidFill>
                  <a:srgbClr val="FFFFFF"/>
                </a:solidFill>
                <a:effectLst/>
                <a:uLnTx/>
                <a:uFillTx/>
                <a:latin typeface="Equip Extended" panose="02000503030000020004" pitchFamily="2" charset="77"/>
                <a:ea typeface="+mj-ea"/>
                <a:cs typeface="+mj-cs"/>
              </a:rPr>
              <a:t>Technology Stack</a:t>
            </a:r>
          </a:p>
        </p:txBody>
      </p:sp>
    </p:spTree>
    <p:extLst>
      <p:ext uri="{BB962C8B-B14F-4D97-AF65-F5344CB8AC3E}">
        <p14:creationId xmlns:p14="http://schemas.microsoft.com/office/powerpoint/2010/main" val="2934497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74CCB-F6EE-2EBE-8250-3D5E0264517E}"/>
            </a:ext>
          </a:extLst>
        </p:cNvPr>
        <p:cNvGrpSpPr/>
        <p:nvPr/>
      </p:nvGrpSpPr>
      <p:grpSpPr>
        <a:xfrm>
          <a:off x="0" y="0"/>
          <a:ext cx="0" cy="0"/>
          <a:chOff x="0" y="0"/>
          <a:chExt cx="0" cy="0"/>
        </a:xfrm>
      </p:grpSpPr>
      <p:sp>
        <p:nvSpPr>
          <p:cNvPr id="2" name="Content Placeholder 22">
            <a:extLst>
              <a:ext uri="{FF2B5EF4-FFF2-40B4-BE49-F238E27FC236}">
                <a16:creationId xmlns:a16="http://schemas.microsoft.com/office/drawing/2014/main" id="{A11BE646-977E-6B4E-583F-1117E839BC29}"/>
              </a:ext>
            </a:extLst>
          </p:cNvPr>
          <p:cNvSpPr>
            <a:spLocks noGrp="1"/>
          </p:cNvSpPr>
          <p:nvPr/>
        </p:nvSpPr>
        <p:spPr>
          <a:xfrm>
            <a:off x="940515" y="2218033"/>
            <a:ext cx="18729718" cy="1139808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320"/>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320"/>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320"/>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320"/>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320"/>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sz="3600" dirty="0">
              <a:latin typeface="Equip" panose="02000503030000020004" pitchFamily="2" charset="0"/>
            </a:endParaRPr>
          </a:p>
        </p:txBody>
      </p:sp>
      <p:sp>
        <p:nvSpPr>
          <p:cNvPr id="5" name="Title 11">
            <a:extLst>
              <a:ext uri="{FF2B5EF4-FFF2-40B4-BE49-F238E27FC236}">
                <a16:creationId xmlns:a16="http://schemas.microsoft.com/office/drawing/2014/main" id="{F3A999F2-2D67-CD2C-3BA2-61E1461673FB}"/>
              </a:ext>
            </a:extLst>
          </p:cNvPr>
          <p:cNvSpPr txBox="1">
            <a:spLocks/>
          </p:cNvSpPr>
          <p:nvPr/>
        </p:nvSpPr>
        <p:spPr>
          <a:xfrm>
            <a:off x="940515" y="528010"/>
            <a:ext cx="19030258" cy="857533"/>
          </a:xfrm>
          <a:prstGeom prst="rect">
            <a:avLst/>
          </a:prstGeom>
        </p:spPr>
        <p:txBody>
          <a:bodyPr/>
          <a:lstStyle>
            <a:lvl1pPr algn="l" defTabSz="1828800" rtl="0" eaLnBrk="1" latinLnBrk="0" hangingPunct="1">
              <a:lnSpc>
                <a:spcPct val="100000"/>
              </a:lnSpc>
              <a:spcBef>
                <a:spcPct val="0"/>
              </a:spcBef>
              <a:buNone/>
              <a:defRPr sz="6400" b="1" i="0" kern="1200">
                <a:solidFill>
                  <a:schemeClr val="tx2"/>
                </a:solidFill>
                <a:latin typeface="Equip Extended" panose="02000503030000020004" pitchFamily="2" charset="77"/>
                <a:ea typeface="+mj-ea"/>
                <a:cs typeface="+mj-cs"/>
              </a:defRPr>
            </a:lvl1pPr>
          </a:lstStyle>
          <a:p>
            <a:pPr fontAlgn="auto">
              <a:spcAft>
                <a:spcPts val="0"/>
              </a:spcAft>
              <a:defRPr/>
            </a:pPr>
            <a:r>
              <a:rPr lang="de-DE" sz="4800" dirty="0"/>
              <a:t>Technology Stack</a:t>
            </a:r>
            <a:endParaRPr lang="en-US" sz="4800" dirty="0"/>
          </a:p>
        </p:txBody>
      </p:sp>
      <p:cxnSp>
        <p:nvCxnSpPr>
          <p:cNvPr id="6" name="Straight Connector 5">
            <a:extLst>
              <a:ext uri="{FF2B5EF4-FFF2-40B4-BE49-F238E27FC236}">
                <a16:creationId xmlns:a16="http://schemas.microsoft.com/office/drawing/2014/main" id="{1E940E02-2766-A92C-B4EE-75AABAF42C24}"/>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27CDCABC-E355-3699-3F4A-37F83C57441D}"/>
              </a:ext>
            </a:extLst>
          </p:cNvPr>
          <p:cNvGrpSpPr/>
          <p:nvPr/>
        </p:nvGrpSpPr>
        <p:grpSpPr>
          <a:xfrm>
            <a:off x="940515" y="2218023"/>
            <a:ext cx="21562828" cy="11398099"/>
            <a:chOff x="0" y="968947"/>
            <a:chExt cx="5841424" cy="5889053"/>
          </a:xfrm>
          <a:solidFill>
            <a:srgbClr val="13294B"/>
          </a:solidFill>
        </p:grpSpPr>
        <p:sp>
          <p:nvSpPr>
            <p:cNvPr id="4" name="Rectangle 3">
              <a:extLst>
                <a:ext uri="{FF2B5EF4-FFF2-40B4-BE49-F238E27FC236}">
                  <a16:creationId xmlns:a16="http://schemas.microsoft.com/office/drawing/2014/main" id="{B2AC8A1E-70B9-50DD-4FFC-8E60BD659B0E}"/>
                </a:ext>
              </a:extLst>
            </p:cNvPr>
            <p:cNvSpPr/>
            <p:nvPr/>
          </p:nvSpPr>
          <p:spPr>
            <a:xfrm>
              <a:off x="0" y="968948"/>
              <a:ext cx="4963431" cy="58890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latin typeface="Equip Light"/>
              </a:endParaRPr>
            </a:p>
          </p:txBody>
        </p:sp>
        <p:sp>
          <p:nvSpPr>
            <p:cNvPr id="7" name="Right Triangle 6">
              <a:extLst>
                <a:ext uri="{FF2B5EF4-FFF2-40B4-BE49-F238E27FC236}">
                  <a16:creationId xmlns:a16="http://schemas.microsoft.com/office/drawing/2014/main" id="{8446F0FD-5454-0B14-CD51-A767CE345F70}"/>
                </a:ext>
              </a:extLst>
            </p:cNvPr>
            <p:cNvSpPr/>
            <p:nvPr/>
          </p:nvSpPr>
          <p:spPr>
            <a:xfrm flipV="1">
              <a:off x="4963431" y="968947"/>
              <a:ext cx="877993" cy="5889053"/>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latin typeface="Equip Light"/>
              </a:endParaRPr>
            </a:p>
          </p:txBody>
        </p:sp>
      </p:grpSp>
      <p:sp>
        <p:nvSpPr>
          <p:cNvPr id="9" name="TextBox 8">
            <a:extLst>
              <a:ext uri="{FF2B5EF4-FFF2-40B4-BE49-F238E27FC236}">
                <a16:creationId xmlns:a16="http://schemas.microsoft.com/office/drawing/2014/main" id="{C8206F83-E7C7-B044-1570-C71769D0E7AE}"/>
              </a:ext>
            </a:extLst>
          </p:cNvPr>
          <p:cNvSpPr txBox="1"/>
          <p:nvPr/>
        </p:nvSpPr>
        <p:spPr>
          <a:xfrm>
            <a:off x="1101941" y="2656007"/>
            <a:ext cx="17219894" cy="9941183"/>
          </a:xfrm>
          <a:prstGeom prst="rect">
            <a:avLst/>
          </a:prstGeom>
          <a:noFill/>
        </p:spPr>
        <p:txBody>
          <a:bodyPr wrap="square">
            <a:spAutoFit/>
          </a:bodyPr>
          <a:lstStyle/>
          <a:p>
            <a:pPr marL="571500" indent="-571500">
              <a:buFont typeface="Arial" panose="020B0604020202020204" pitchFamily="34" charset="0"/>
              <a:buChar char="•"/>
            </a:pPr>
            <a:r>
              <a:rPr lang="en-US" sz="3200" dirty="0">
                <a:solidFill>
                  <a:schemeClr val="bg1"/>
                </a:solidFill>
                <a:latin typeface="Equip" panose="02000503030000020004" pitchFamily="2" charset="0"/>
              </a:rPr>
              <a:t>Frontend  – React</a:t>
            </a:r>
          </a:p>
          <a:p>
            <a:endParaRPr lang="en-US" sz="3200" dirty="0">
              <a:solidFill>
                <a:schemeClr val="bg1"/>
              </a:solidFill>
              <a:latin typeface="Equip" panose="02000503030000020004" pitchFamily="2" charset="0"/>
            </a:endParaRPr>
          </a:p>
          <a:p>
            <a:pPr marL="571500" indent="-571500">
              <a:buFont typeface="Arial" panose="020B0604020202020204" pitchFamily="34" charset="0"/>
              <a:buChar char="•"/>
            </a:pPr>
            <a:r>
              <a:rPr lang="en-US" sz="3200" dirty="0">
                <a:solidFill>
                  <a:schemeClr val="bg1"/>
                </a:solidFill>
                <a:latin typeface="Equip" panose="02000503030000020004" pitchFamily="2" charset="0"/>
              </a:rPr>
              <a:t>Backend – Java, Spring Boot</a:t>
            </a:r>
          </a:p>
          <a:p>
            <a:endParaRPr lang="en-US" sz="3200" dirty="0">
              <a:solidFill>
                <a:schemeClr val="bg1"/>
              </a:solidFill>
              <a:latin typeface="Equip" panose="02000503030000020004" pitchFamily="2" charset="0"/>
            </a:endParaRPr>
          </a:p>
          <a:p>
            <a:pPr marL="571500" indent="-571500">
              <a:buFont typeface="Arial" panose="020B0604020202020204" pitchFamily="34" charset="0"/>
              <a:buChar char="•"/>
            </a:pPr>
            <a:r>
              <a:rPr lang="en-US" sz="3200" dirty="0">
                <a:solidFill>
                  <a:schemeClr val="bg1"/>
                </a:solidFill>
                <a:latin typeface="Equip" panose="02000503030000020004" pitchFamily="2" charset="0"/>
              </a:rPr>
              <a:t>Image storage – S3 Bucket</a:t>
            </a:r>
          </a:p>
          <a:p>
            <a:endParaRPr lang="en-US" sz="3200" dirty="0">
              <a:solidFill>
                <a:schemeClr val="bg1"/>
              </a:solidFill>
              <a:latin typeface="Equip" panose="02000503030000020004" pitchFamily="2" charset="0"/>
            </a:endParaRPr>
          </a:p>
          <a:p>
            <a:pPr marL="571500" indent="-571500">
              <a:buFont typeface="Arial" panose="020B0604020202020204" pitchFamily="34" charset="0"/>
              <a:buChar char="•"/>
            </a:pPr>
            <a:r>
              <a:rPr lang="en-US" sz="3200" dirty="0">
                <a:solidFill>
                  <a:schemeClr val="bg1"/>
                </a:solidFill>
                <a:latin typeface="Equip" panose="02000503030000020004" pitchFamily="2" charset="0"/>
              </a:rPr>
              <a:t>Caching – Redis Cache</a:t>
            </a:r>
          </a:p>
          <a:p>
            <a:endParaRPr lang="en-US" sz="3200" dirty="0">
              <a:solidFill>
                <a:schemeClr val="bg1"/>
              </a:solidFill>
              <a:latin typeface="Equip" panose="02000503030000020004" pitchFamily="2" charset="0"/>
            </a:endParaRPr>
          </a:p>
          <a:p>
            <a:pPr marL="571500" indent="-571500">
              <a:buFont typeface="Arial" panose="020B0604020202020204" pitchFamily="34" charset="0"/>
              <a:buChar char="•"/>
            </a:pPr>
            <a:r>
              <a:rPr lang="en-US" sz="3200" dirty="0">
                <a:solidFill>
                  <a:schemeClr val="bg1"/>
                </a:solidFill>
                <a:latin typeface="Equip" panose="02000503030000020004" pitchFamily="2" charset="0"/>
              </a:rPr>
              <a:t>Events Queue – Kafka</a:t>
            </a:r>
          </a:p>
          <a:p>
            <a:endParaRPr lang="en-US" sz="3200" dirty="0">
              <a:solidFill>
                <a:schemeClr val="bg1"/>
              </a:solidFill>
              <a:latin typeface="Equip" panose="02000503030000020004" pitchFamily="2" charset="0"/>
            </a:endParaRPr>
          </a:p>
          <a:p>
            <a:pPr marL="571500" indent="-571500">
              <a:buFont typeface="Arial" panose="020B0604020202020204" pitchFamily="34" charset="0"/>
              <a:buChar char="•"/>
            </a:pPr>
            <a:r>
              <a:rPr lang="en-US" sz="3200" dirty="0">
                <a:solidFill>
                  <a:schemeClr val="bg1"/>
                </a:solidFill>
                <a:latin typeface="Equip" panose="02000503030000020004" pitchFamily="2" charset="0"/>
              </a:rPr>
              <a:t>Search Engine – Elastic Search</a:t>
            </a:r>
          </a:p>
          <a:p>
            <a:endParaRPr lang="en-US" sz="3200" dirty="0">
              <a:solidFill>
                <a:schemeClr val="bg1"/>
              </a:solidFill>
              <a:latin typeface="Equip" panose="02000503030000020004" pitchFamily="2" charset="0"/>
            </a:endParaRPr>
          </a:p>
          <a:p>
            <a:pPr marL="571500" indent="-571500">
              <a:buFont typeface="Arial" panose="020B0604020202020204" pitchFamily="34" charset="0"/>
              <a:buChar char="•"/>
            </a:pPr>
            <a:r>
              <a:rPr lang="en-US" sz="3200" dirty="0">
                <a:solidFill>
                  <a:schemeClr val="bg1"/>
                </a:solidFill>
                <a:latin typeface="Equip" panose="02000503030000020004" pitchFamily="2" charset="0"/>
              </a:rPr>
              <a:t>Databases – SQL and NO-SQL</a:t>
            </a:r>
          </a:p>
          <a:p>
            <a:endParaRPr lang="en-US" sz="3200" dirty="0">
              <a:solidFill>
                <a:schemeClr val="bg1"/>
              </a:solidFill>
              <a:latin typeface="Equip" panose="02000503030000020004" pitchFamily="2" charset="0"/>
            </a:endParaRPr>
          </a:p>
          <a:p>
            <a:pPr marL="571500" indent="-571500">
              <a:buFont typeface="Arial" panose="020B0604020202020204" pitchFamily="34" charset="0"/>
              <a:buChar char="•"/>
            </a:pPr>
            <a:r>
              <a:rPr lang="en-US" sz="3200" dirty="0">
                <a:solidFill>
                  <a:schemeClr val="bg1"/>
                </a:solidFill>
                <a:latin typeface="Equip" panose="02000503030000020004" pitchFamily="2" charset="0"/>
              </a:rPr>
              <a:t>Logging and Monitoring – AWS CloudTrail,  AWS CloudWatch,  AWS X-Ray</a:t>
            </a:r>
          </a:p>
          <a:p>
            <a:endParaRPr lang="en-US" sz="3200" dirty="0">
              <a:solidFill>
                <a:schemeClr val="bg1"/>
              </a:solidFill>
              <a:latin typeface="Equip" panose="02000503030000020004" pitchFamily="2" charset="0"/>
            </a:endParaRPr>
          </a:p>
          <a:p>
            <a:pPr marL="571500" indent="-571500">
              <a:buFont typeface="Arial" panose="020B0604020202020204" pitchFamily="34" charset="0"/>
              <a:buChar char="•"/>
            </a:pPr>
            <a:r>
              <a:rPr lang="en-US" sz="3200" dirty="0">
                <a:solidFill>
                  <a:schemeClr val="bg1"/>
                </a:solidFill>
                <a:latin typeface="Equip" panose="02000503030000020004" pitchFamily="2" charset="0"/>
              </a:rPr>
              <a:t>Notification  - AWS SNS, AWS SES</a:t>
            </a:r>
          </a:p>
          <a:p>
            <a:endParaRPr lang="en-US" sz="3200" dirty="0">
              <a:solidFill>
                <a:schemeClr val="bg1"/>
              </a:solidFill>
              <a:latin typeface="Equip" panose="02000503030000020004" pitchFamily="2" charset="0"/>
            </a:endParaRPr>
          </a:p>
          <a:p>
            <a:pPr marL="571500" indent="-571500">
              <a:buFont typeface="Arial" panose="020B0604020202020204" pitchFamily="34" charset="0"/>
              <a:buChar char="•"/>
            </a:pPr>
            <a:r>
              <a:rPr lang="en-US" sz="3200" dirty="0">
                <a:solidFill>
                  <a:schemeClr val="bg1"/>
                </a:solidFill>
                <a:latin typeface="Equip" panose="02000503030000020004" pitchFamily="2" charset="0"/>
              </a:rPr>
              <a:t>CDN – AWS CloudFront</a:t>
            </a:r>
          </a:p>
          <a:p>
            <a:endParaRPr lang="en-IN" sz="3200" dirty="0">
              <a:solidFill>
                <a:schemeClr val="bg1"/>
              </a:solidFill>
              <a:latin typeface="Equip" panose="02000503030000020004" pitchFamily="2" charset="0"/>
            </a:endParaRPr>
          </a:p>
        </p:txBody>
      </p:sp>
    </p:spTree>
    <p:extLst>
      <p:ext uri="{BB962C8B-B14F-4D97-AF65-F5344CB8AC3E}">
        <p14:creationId xmlns:p14="http://schemas.microsoft.com/office/powerpoint/2010/main" val="429519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83374-22B1-DE74-6DCA-02BA6BEB03CE}"/>
            </a:ext>
          </a:extLst>
        </p:cNvPr>
        <p:cNvGrpSpPr/>
        <p:nvPr/>
      </p:nvGrpSpPr>
      <p:grpSpPr>
        <a:xfrm>
          <a:off x="0" y="0"/>
          <a:ext cx="0" cy="0"/>
          <a:chOff x="0" y="0"/>
          <a:chExt cx="0" cy="0"/>
        </a:xfrm>
      </p:grpSpPr>
      <p:sp>
        <p:nvSpPr>
          <p:cNvPr id="5" name="Title 5">
            <a:extLst>
              <a:ext uri="{FF2B5EF4-FFF2-40B4-BE49-F238E27FC236}">
                <a16:creationId xmlns:a16="http://schemas.microsoft.com/office/drawing/2014/main" id="{C68B6318-D36F-5ACC-CA4D-51B636D7D5D1}"/>
              </a:ext>
            </a:extLst>
          </p:cNvPr>
          <p:cNvSpPr txBox="1">
            <a:spLocks/>
          </p:cNvSpPr>
          <p:nvPr/>
        </p:nvSpPr>
        <p:spPr>
          <a:xfrm>
            <a:off x="1161538" y="6139214"/>
            <a:ext cx="21467108" cy="1437573"/>
          </a:xfrm>
          <a:prstGeom prst="rect">
            <a:avLst/>
          </a:prstGeom>
        </p:spPr>
        <p:txBody>
          <a:bodyPr vert="horz" lIns="182880" tIns="91440" rIns="182880" bIns="91440" rtlCol="0" anchor="ctr">
            <a:spAutoFit/>
          </a:bodyPr>
          <a:lstStyle>
            <a:lvl1pPr algn="l" defTabSz="914400" rtl="0" eaLnBrk="1" latinLnBrk="0" hangingPunct="1">
              <a:lnSpc>
                <a:spcPct val="80000"/>
              </a:lnSpc>
              <a:spcBef>
                <a:spcPct val="0"/>
              </a:spcBef>
              <a:buNone/>
              <a:defRPr sz="5400" b="1" i="0" kern="1200">
                <a:solidFill>
                  <a:schemeClr val="bg1"/>
                </a:solidFill>
                <a:latin typeface="Equip Extended" panose="02000503030000020004" pitchFamily="2" charset="77"/>
                <a:ea typeface="+mj-ea"/>
                <a:cs typeface="+mj-cs"/>
              </a:defRPr>
            </a:lvl1pPr>
          </a:lstStyle>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9600" b="1" i="0" u="none" strike="noStrike" kern="1200" cap="none" spc="0" normalizeH="0" baseline="0" noProof="0" dirty="0">
                <a:ln>
                  <a:noFill/>
                </a:ln>
                <a:solidFill>
                  <a:srgbClr val="FFFFFF"/>
                </a:solidFill>
                <a:effectLst/>
                <a:uLnTx/>
                <a:uFillTx/>
                <a:latin typeface="Equip Extended" panose="02000503030000020004" pitchFamily="2" charset="77"/>
                <a:ea typeface="+mj-ea"/>
                <a:cs typeface="+mj-cs"/>
              </a:rPr>
              <a:t>Deployment Diagram</a:t>
            </a:r>
          </a:p>
        </p:txBody>
      </p:sp>
    </p:spTree>
    <p:extLst>
      <p:ext uri="{BB962C8B-B14F-4D97-AF65-F5344CB8AC3E}">
        <p14:creationId xmlns:p14="http://schemas.microsoft.com/office/powerpoint/2010/main" val="7787805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C66506-BB80-6EEB-73AE-4161C7E895C8}"/>
            </a:ext>
          </a:extLst>
        </p:cNvPr>
        <p:cNvGrpSpPr/>
        <p:nvPr/>
      </p:nvGrpSpPr>
      <p:grpSpPr>
        <a:xfrm>
          <a:off x="0" y="0"/>
          <a:ext cx="0" cy="0"/>
          <a:chOff x="0" y="0"/>
          <a:chExt cx="0" cy="0"/>
        </a:xfrm>
      </p:grpSpPr>
      <p:sp>
        <p:nvSpPr>
          <p:cNvPr id="2" name="Content Placeholder 22">
            <a:extLst>
              <a:ext uri="{FF2B5EF4-FFF2-40B4-BE49-F238E27FC236}">
                <a16:creationId xmlns:a16="http://schemas.microsoft.com/office/drawing/2014/main" id="{E66A6FE2-8219-6C13-5BCF-7A749546E406}"/>
              </a:ext>
            </a:extLst>
          </p:cNvPr>
          <p:cNvSpPr>
            <a:spLocks noGrp="1"/>
          </p:cNvSpPr>
          <p:nvPr/>
        </p:nvSpPr>
        <p:spPr>
          <a:xfrm>
            <a:off x="940515" y="2218034"/>
            <a:ext cx="19030258" cy="988065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320"/>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320"/>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320"/>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320"/>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320"/>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sz="3600" dirty="0">
              <a:latin typeface="Equip" panose="02000503030000020004" pitchFamily="2" charset="0"/>
            </a:endParaRPr>
          </a:p>
        </p:txBody>
      </p:sp>
      <p:sp>
        <p:nvSpPr>
          <p:cNvPr id="5" name="Title 11">
            <a:extLst>
              <a:ext uri="{FF2B5EF4-FFF2-40B4-BE49-F238E27FC236}">
                <a16:creationId xmlns:a16="http://schemas.microsoft.com/office/drawing/2014/main" id="{625D9D4D-D2A2-8BE4-8E87-E05C18280E81}"/>
              </a:ext>
            </a:extLst>
          </p:cNvPr>
          <p:cNvSpPr txBox="1">
            <a:spLocks/>
          </p:cNvSpPr>
          <p:nvPr/>
        </p:nvSpPr>
        <p:spPr>
          <a:xfrm>
            <a:off x="940515" y="528010"/>
            <a:ext cx="19030258" cy="857533"/>
          </a:xfrm>
          <a:prstGeom prst="rect">
            <a:avLst/>
          </a:prstGeom>
        </p:spPr>
        <p:txBody>
          <a:bodyPr/>
          <a:lstStyle>
            <a:lvl1pPr algn="l" defTabSz="1828800" rtl="0" eaLnBrk="1" latinLnBrk="0" hangingPunct="1">
              <a:lnSpc>
                <a:spcPct val="100000"/>
              </a:lnSpc>
              <a:spcBef>
                <a:spcPct val="0"/>
              </a:spcBef>
              <a:buNone/>
              <a:defRPr sz="6400" b="1" i="0" kern="1200">
                <a:solidFill>
                  <a:schemeClr val="tx2"/>
                </a:solidFill>
                <a:latin typeface="Equip Extended" panose="02000503030000020004" pitchFamily="2" charset="77"/>
                <a:ea typeface="+mj-ea"/>
                <a:cs typeface="+mj-cs"/>
              </a:defRPr>
            </a:lvl1pPr>
          </a:lstStyle>
          <a:p>
            <a:pPr fontAlgn="auto">
              <a:spcAft>
                <a:spcPts val="0"/>
              </a:spcAft>
              <a:defRPr/>
            </a:pPr>
            <a:r>
              <a:rPr lang="de-DE" sz="4800" dirty="0"/>
              <a:t>Deployment Diagram</a:t>
            </a:r>
            <a:endParaRPr lang="en-US" sz="4800" dirty="0"/>
          </a:p>
        </p:txBody>
      </p:sp>
      <p:cxnSp>
        <p:nvCxnSpPr>
          <p:cNvPr id="6" name="Straight Connector 5">
            <a:extLst>
              <a:ext uri="{FF2B5EF4-FFF2-40B4-BE49-F238E27FC236}">
                <a16:creationId xmlns:a16="http://schemas.microsoft.com/office/drawing/2014/main" id="{97051515-2949-720D-D650-E39FF9DD9302}"/>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4963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2"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449694" y="185909"/>
            <a:ext cx="21539200" cy="812800"/>
          </a:xfrm>
          <a:prstGeom prst="rect">
            <a:avLst/>
          </a:prstGeom>
        </p:spPr>
      </p:pic>
      <p:sp>
        <p:nvSpPr>
          <p:cNvPr id="43" name="Text Placeholder 8">
            <a:extLst>
              <a:ext uri="{FF2B5EF4-FFF2-40B4-BE49-F238E27FC236}">
                <a16:creationId xmlns:a16="http://schemas.microsoft.com/office/drawing/2014/main" id="{5E3A2820-97D6-2AEB-37DA-3F1122FABC39}"/>
              </a:ext>
            </a:extLst>
          </p:cNvPr>
          <p:cNvSpPr txBox="1">
            <a:spLocks/>
          </p:cNvSpPr>
          <p:nvPr/>
        </p:nvSpPr>
        <p:spPr>
          <a:xfrm>
            <a:off x="12192000" y="4518686"/>
            <a:ext cx="7531434" cy="523220"/>
          </a:xfrm>
          <a:prstGeom prst="rect">
            <a:avLst/>
          </a:prstGeom>
        </p:spPr>
        <p:txBody>
          <a:bodyPr wrap="square" lIns="91440" tIns="45720" rIns="91440" bIns="45720" anchor="t">
            <a:sp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marL="0" indent="0" defTabSz="1786732">
              <a:spcBef>
                <a:spcPts val="1954"/>
              </a:spcBef>
              <a:buNone/>
              <a:defRPr/>
            </a:pPr>
            <a:r>
              <a:rPr lang="en-US" sz="2800" dirty="0">
                <a:solidFill>
                  <a:schemeClr val="tx2"/>
                </a:solidFill>
                <a:latin typeface="Equip"/>
              </a:rPr>
              <a:t>Understanding of Problem / Use-case</a:t>
            </a:r>
            <a:endParaRPr lang="en-IN" sz="2800" dirty="0">
              <a:solidFill>
                <a:schemeClr val="tx2"/>
              </a:solidFill>
              <a:latin typeface="Equip"/>
            </a:endParaRPr>
          </a:p>
        </p:txBody>
      </p:sp>
      <p:sp>
        <p:nvSpPr>
          <p:cNvPr id="44" name="Rectangle 43">
            <a:extLst>
              <a:ext uri="{FF2B5EF4-FFF2-40B4-BE49-F238E27FC236}">
                <a16:creationId xmlns:a16="http://schemas.microsoft.com/office/drawing/2014/main" id="{39D9F4F1-ACBB-9DD6-2A02-30C5C9762D90}"/>
              </a:ext>
            </a:extLst>
          </p:cNvPr>
          <p:cNvSpPr/>
          <p:nvPr/>
        </p:nvSpPr>
        <p:spPr>
          <a:xfrm>
            <a:off x="11320212" y="4518664"/>
            <a:ext cx="803798" cy="776084"/>
          </a:xfrm>
          <a:prstGeom prst="rect">
            <a:avLst/>
          </a:prstGeom>
          <a:noFill/>
          <a:ln w="25400" cap="flat" cmpd="sng" algn="ctr">
            <a:noFill/>
            <a:prstDash val="solid"/>
          </a:ln>
          <a:effectLst/>
        </p:spPr>
        <p:txBody>
          <a:bodyPr rot="0" spcFirstLastPara="0" vertOverflow="overflow" horzOverflow="overflow" vert="horz" wrap="square" lIns="89348" tIns="44674" rIns="89348" bIns="44674" numCol="1" spcCol="0" rtlCol="0" fromWordArt="0" anchor="ctr" anchorCtr="0" forceAA="0" compatLnSpc="1">
            <a:prstTxWarp prst="textNoShape">
              <a:avLst/>
            </a:prstTxWarp>
            <a:no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marL="0" marR="0" lvl="0" indent="0" algn="ctr" defTabSz="1786624"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060320"/>
                </a:solidFill>
                <a:effectLst/>
                <a:uLnTx/>
                <a:uFillTx/>
                <a:latin typeface="Equip Extended Bold"/>
                <a:ea typeface="+mn-ea"/>
                <a:cs typeface="Calibri" panose="020F0502020204030204" pitchFamily="34" charset="0"/>
                <a:sym typeface="Equip-Light"/>
              </a:rPr>
              <a:t>01</a:t>
            </a:r>
          </a:p>
        </p:txBody>
      </p:sp>
      <p:sp>
        <p:nvSpPr>
          <p:cNvPr id="45" name="Rectangle 44">
            <a:extLst>
              <a:ext uri="{FF2B5EF4-FFF2-40B4-BE49-F238E27FC236}">
                <a16:creationId xmlns:a16="http://schemas.microsoft.com/office/drawing/2014/main" id="{70E5D552-D2DE-D9A7-EBB5-6C975044F87C}"/>
              </a:ext>
            </a:extLst>
          </p:cNvPr>
          <p:cNvSpPr/>
          <p:nvPr/>
        </p:nvSpPr>
        <p:spPr>
          <a:xfrm>
            <a:off x="11317290" y="5338380"/>
            <a:ext cx="803798" cy="776084"/>
          </a:xfrm>
          <a:prstGeom prst="rect">
            <a:avLst/>
          </a:prstGeom>
          <a:noFill/>
          <a:ln w="25400" cap="flat" cmpd="sng" algn="ctr">
            <a:noFill/>
            <a:prstDash val="solid"/>
          </a:ln>
          <a:effectLst/>
        </p:spPr>
        <p:txBody>
          <a:bodyPr rot="0" spcFirstLastPara="0" vertOverflow="overflow" horzOverflow="overflow" vert="horz" wrap="square" lIns="89348" tIns="44674" rIns="89348" bIns="44674" numCol="1" spcCol="0" rtlCol="0" fromWordArt="0" anchor="ctr" anchorCtr="0" forceAA="0" compatLnSpc="1">
            <a:prstTxWarp prst="textNoShape">
              <a:avLst/>
            </a:prstTxWarp>
            <a:no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marL="0" marR="0" lvl="0" indent="0" algn="ctr" defTabSz="1786624"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a:ln>
                  <a:noFill/>
                </a:ln>
                <a:solidFill>
                  <a:srgbClr val="060320"/>
                </a:solidFill>
                <a:effectLst/>
                <a:uLnTx/>
                <a:uFillTx/>
                <a:latin typeface="Equip Extended Bold"/>
                <a:ea typeface="+mn-ea"/>
                <a:cs typeface="Calibri" panose="020F0502020204030204" pitchFamily="34" charset="0"/>
                <a:sym typeface="Equip-Light"/>
              </a:rPr>
              <a:t>02</a:t>
            </a:r>
          </a:p>
        </p:txBody>
      </p:sp>
      <p:sp>
        <p:nvSpPr>
          <p:cNvPr id="47" name="Rectangle 46">
            <a:extLst>
              <a:ext uri="{FF2B5EF4-FFF2-40B4-BE49-F238E27FC236}">
                <a16:creationId xmlns:a16="http://schemas.microsoft.com/office/drawing/2014/main" id="{B34205DF-0ED3-8AAC-4DDA-7A292DF5C1E7}"/>
              </a:ext>
            </a:extLst>
          </p:cNvPr>
          <p:cNvSpPr/>
          <p:nvPr/>
        </p:nvSpPr>
        <p:spPr>
          <a:xfrm>
            <a:off x="11309620" y="6297817"/>
            <a:ext cx="803798" cy="776084"/>
          </a:xfrm>
          <a:prstGeom prst="rect">
            <a:avLst/>
          </a:prstGeom>
          <a:noFill/>
          <a:ln w="25400" cap="flat" cmpd="sng" algn="ctr">
            <a:noFill/>
            <a:prstDash val="solid"/>
          </a:ln>
          <a:effectLst/>
        </p:spPr>
        <p:txBody>
          <a:bodyPr rot="0" spcFirstLastPara="0" vertOverflow="overflow" horzOverflow="overflow" vert="horz" wrap="square" lIns="89348" tIns="44674" rIns="89348" bIns="44674" numCol="1" spcCol="0" rtlCol="0" fromWordArt="0" anchor="ctr" anchorCtr="0" forceAA="0" compatLnSpc="1">
            <a:prstTxWarp prst="textNoShape">
              <a:avLst/>
            </a:prstTxWarp>
            <a:no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marL="0" marR="0" lvl="0" indent="0" algn="ctr" defTabSz="1786624"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060320"/>
                </a:solidFill>
                <a:effectLst/>
                <a:uLnTx/>
                <a:uFillTx/>
                <a:latin typeface="Equip Extended Bold"/>
                <a:ea typeface="+mn-ea"/>
                <a:cs typeface="Calibri" panose="020F0502020204030204" pitchFamily="34" charset="0"/>
                <a:sym typeface="Equip-Light"/>
              </a:rPr>
              <a:t>03</a:t>
            </a:r>
          </a:p>
        </p:txBody>
      </p:sp>
      <p:sp>
        <p:nvSpPr>
          <p:cNvPr id="49" name="Text Placeholder 8">
            <a:extLst>
              <a:ext uri="{FF2B5EF4-FFF2-40B4-BE49-F238E27FC236}">
                <a16:creationId xmlns:a16="http://schemas.microsoft.com/office/drawing/2014/main" id="{EBACD0CB-92A2-57D3-BA3C-7F618A28A19A}"/>
              </a:ext>
            </a:extLst>
          </p:cNvPr>
          <p:cNvSpPr txBox="1">
            <a:spLocks/>
          </p:cNvSpPr>
          <p:nvPr/>
        </p:nvSpPr>
        <p:spPr>
          <a:xfrm>
            <a:off x="12147098" y="6425219"/>
            <a:ext cx="7531434" cy="550087"/>
          </a:xfrm>
          <a:prstGeom prst="rect">
            <a:avLst/>
          </a:prstGeom>
        </p:spPr>
        <p:txBody>
          <a:bodyPr wrap="square" lIns="182880" tIns="91440" rIns="182880" bIns="91440" anchor="t">
            <a:sp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defTabSz="914400">
              <a:lnSpc>
                <a:spcPct val="80000"/>
              </a:lnSpc>
              <a:defRPr/>
            </a:pPr>
            <a:r>
              <a:rPr kumimoji="0" lang="en-US" sz="2800" i="0" u="none" strike="noStrike" kern="1200" cap="none" spc="0" normalizeH="0" baseline="0" noProof="0" dirty="0">
                <a:ln>
                  <a:noFill/>
                </a:ln>
                <a:solidFill>
                  <a:schemeClr val="tx2"/>
                </a:solidFill>
                <a:effectLst/>
                <a:uLnTx/>
                <a:uFillTx/>
                <a:latin typeface="Equip" panose="02000503030000020004" pitchFamily="2" charset="0"/>
                <a:ea typeface="+mj-ea"/>
                <a:cs typeface="+mj-cs"/>
              </a:rPr>
              <a:t>Artifacts (UML Diagram)</a:t>
            </a:r>
          </a:p>
        </p:txBody>
      </p:sp>
      <p:sp>
        <p:nvSpPr>
          <p:cNvPr id="50" name="Rectangle 49">
            <a:extLst>
              <a:ext uri="{FF2B5EF4-FFF2-40B4-BE49-F238E27FC236}">
                <a16:creationId xmlns:a16="http://schemas.microsoft.com/office/drawing/2014/main" id="{6AFD68B7-D8DD-2ADD-11EE-C933C879C5CD}"/>
              </a:ext>
            </a:extLst>
          </p:cNvPr>
          <p:cNvSpPr/>
          <p:nvPr/>
        </p:nvSpPr>
        <p:spPr>
          <a:xfrm>
            <a:off x="11332017" y="7059616"/>
            <a:ext cx="803798" cy="776084"/>
          </a:xfrm>
          <a:prstGeom prst="rect">
            <a:avLst/>
          </a:prstGeom>
          <a:noFill/>
          <a:ln w="25400" cap="flat" cmpd="sng" algn="ctr">
            <a:noFill/>
            <a:prstDash val="solid"/>
          </a:ln>
          <a:effectLst/>
        </p:spPr>
        <p:txBody>
          <a:bodyPr rot="0" spcFirstLastPara="0" vertOverflow="overflow" horzOverflow="overflow" vert="horz" wrap="square" lIns="89348" tIns="44674" rIns="89348" bIns="44674" numCol="1" spcCol="0" rtlCol="0" fromWordArt="0" anchor="ctr" anchorCtr="0" forceAA="0" compatLnSpc="1">
            <a:prstTxWarp prst="textNoShape">
              <a:avLst/>
            </a:prstTxWarp>
            <a:no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marL="0" marR="0" lvl="0" indent="0" algn="ctr" defTabSz="1786624"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a:ln>
                  <a:noFill/>
                </a:ln>
                <a:solidFill>
                  <a:srgbClr val="060320"/>
                </a:solidFill>
                <a:effectLst/>
                <a:uLnTx/>
                <a:uFillTx/>
                <a:latin typeface="Equip Extended Bold"/>
                <a:ea typeface="+mn-ea"/>
                <a:cs typeface="Calibri" panose="020F0502020204030204" pitchFamily="34" charset="0"/>
                <a:sym typeface="Equip-Light"/>
              </a:rPr>
              <a:t>04</a:t>
            </a:r>
          </a:p>
        </p:txBody>
      </p:sp>
      <p:cxnSp>
        <p:nvCxnSpPr>
          <p:cNvPr id="53" name="Straight Connector 52">
            <a:extLst>
              <a:ext uri="{FF2B5EF4-FFF2-40B4-BE49-F238E27FC236}">
                <a16:creationId xmlns:a16="http://schemas.microsoft.com/office/drawing/2014/main" id="{0DF01F1A-D6B7-3E01-AB4F-9E4BDDA7F7BE}"/>
              </a:ext>
            </a:extLst>
          </p:cNvPr>
          <p:cNvCxnSpPr/>
          <p:nvPr/>
        </p:nvCxnSpPr>
        <p:spPr>
          <a:xfrm>
            <a:off x="11320211" y="5224089"/>
            <a:ext cx="11957412" cy="0"/>
          </a:xfrm>
          <a:prstGeom prst="line">
            <a:avLst/>
          </a:prstGeom>
          <a:ln w="3175">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CD509EA-0A04-BA14-5DED-42C439C65C18}"/>
              </a:ext>
            </a:extLst>
          </p:cNvPr>
          <p:cNvCxnSpPr/>
          <p:nvPr/>
        </p:nvCxnSpPr>
        <p:spPr>
          <a:xfrm>
            <a:off x="11320211" y="6158700"/>
            <a:ext cx="11957412" cy="0"/>
          </a:xfrm>
          <a:prstGeom prst="line">
            <a:avLst/>
          </a:prstGeom>
          <a:ln w="3175">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46162E9-5BFE-8473-6593-C8F997F600DA}"/>
              </a:ext>
            </a:extLst>
          </p:cNvPr>
          <p:cNvCxnSpPr/>
          <p:nvPr/>
        </p:nvCxnSpPr>
        <p:spPr>
          <a:xfrm>
            <a:off x="11416768" y="7073901"/>
            <a:ext cx="11957412" cy="0"/>
          </a:xfrm>
          <a:prstGeom prst="line">
            <a:avLst/>
          </a:prstGeom>
          <a:ln w="3175">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DD35FA9-69A5-D4E9-6826-FD23E15AADF3}"/>
              </a:ext>
            </a:extLst>
          </p:cNvPr>
          <p:cNvCxnSpPr/>
          <p:nvPr/>
        </p:nvCxnSpPr>
        <p:spPr>
          <a:xfrm>
            <a:off x="11309620" y="7953751"/>
            <a:ext cx="11957412" cy="0"/>
          </a:xfrm>
          <a:prstGeom prst="line">
            <a:avLst/>
          </a:prstGeom>
          <a:ln w="3175">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64" name="Image 0" descr="preencoded.png">
            <a:extLst>
              <a:ext uri="{FF2B5EF4-FFF2-40B4-BE49-F238E27FC236}">
                <a16:creationId xmlns:a16="http://schemas.microsoft.com/office/drawing/2014/main" id="{30C27F3C-9E74-FE4B-C2B5-BD73A651A2F9}"/>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7266" y="0"/>
            <a:ext cx="9144000" cy="13716000"/>
          </a:xfrm>
          <a:prstGeom prst="rect">
            <a:avLst/>
          </a:prstGeom>
        </p:spPr>
      </p:pic>
      <p:pic>
        <p:nvPicPr>
          <p:cNvPr id="65" name="Image 1" descr="preencoded.png">
            <a:extLst>
              <a:ext uri="{FF2B5EF4-FFF2-40B4-BE49-F238E27FC236}">
                <a16:creationId xmlns:a16="http://schemas.microsoft.com/office/drawing/2014/main" id="{459D177A-4313-4733-BC57-308610E3983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2981" y="-287324"/>
            <a:ext cx="10250834" cy="14722450"/>
          </a:xfrm>
          <a:prstGeom prst="rect">
            <a:avLst/>
          </a:prstGeom>
        </p:spPr>
      </p:pic>
      <p:pic>
        <p:nvPicPr>
          <p:cNvPr id="66" name="Image 3" descr="preencoded.png">
            <a:extLst>
              <a:ext uri="{FF2B5EF4-FFF2-40B4-BE49-F238E27FC236}">
                <a16:creationId xmlns:a16="http://schemas.microsoft.com/office/drawing/2014/main" id="{BC786FBC-8E38-9279-1EC5-3095572B4849}"/>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600201" y="6286501"/>
            <a:ext cx="3448050" cy="1733550"/>
          </a:xfrm>
          <a:prstGeom prst="rect">
            <a:avLst/>
          </a:prstGeom>
        </p:spPr>
      </p:pic>
      <p:sp>
        <p:nvSpPr>
          <p:cNvPr id="68" name="Text 0">
            <a:extLst>
              <a:ext uri="{FF2B5EF4-FFF2-40B4-BE49-F238E27FC236}">
                <a16:creationId xmlns:a16="http://schemas.microsoft.com/office/drawing/2014/main" id="{CCDE7881-FDAE-E8F8-8F98-883B78E73315}"/>
              </a:ext>
            </a:extLst>
          </p:cNvPr>
          <p:cNvSpPr/>
          <p:nvPr/>
        </p:nvSpPr>
        <p:spPr>
          <a:xfrm>
            <a:off x="1562100" y="5041906"/>
            <a:ext cx="6286500" cy="1143000"/>
          </a:xfrm>
          <a:prstGeom prst="rect">
            <a:avLst/>
          </a:prstGeom>
          <a:noFill/>
          <a:ln/>
        </p:spPr>
        <p:txBody>
          <a:bodyPr wrap="square" lIns="0" tIns="0" rIns="0" bIns="0" rtlCol="0" anchor="t"/>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algn="l">
              <a:lnSpc>
                <a:spcPts val="9000"/>
              </a:lnSpc>
            </a:pPr>
            <a:r>
              <a:rPr lang="en-US" sz="8000" b="1" i="0">
                <a:solidFill>
                  <a:srgbClr val="FFFFFF"/>
                </a:solidFill>
                <a:latin typeface="Equip Extended Bold" pitchFamily="34" charset="0"/>
                <a:ea typeface="Equip Extended Bold" pitchFamily="34" charset="-122"/>
                <a:cs typeface="Equip Extended Bold" pitchFamily="34" charset="-120"/>
              </a:rPr>
              <a:t>Table of contents</a:t>
            </a:r>
            <a:endParaRPr lang="en-US" sz="8000"/>
          </a:p>
        </p:txBody>
      </p:sp>
      <p:pic>
        <p:nvPicPr>
          <p:cNvPr id="3" name="Graphic 2">
            <a:extLst>
              <a:ext uri="{FF2B5EF4-FFF2-40B4-BE49-F238E27FC236}">
                <a16:creationId xmlns:a16="http://schemas.microsoft.com/office/drawing/2014/main" id="{A188513F-E80F-39E0-8519-82523332D32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0365" y="344170"/>
            <a:ext cx="1627198" cy="1430156"/>
          </a:xfrm>
          <a:prstGeom prst="rect">
            <a:avLst/>
          </a:prstGeom>
        </p:spPr>
      </p:pic>
      <p:sp>
        <p:nvSpPr>
          <p:cNvPr id="8" name="TextBox 7">
            <a:extLst>
              <a:ext uri="{FF2B5EF4-FFF2-40B4-BE49-F238E27FC236}">
                <a16:creationId xmlns:a16="http://schemas.microsoft.com/office/drawing/2014/main" id="{B58934FA-3E13-4D25-9AEE-46076FE58F89}"/>
              </a:ext>
            </a:extLst>
          </p:cNvPr>
          <p:cNvSpPr txBox="1"/>
          <p:nvPr/>
        </p:nvSpPr>
        <p:spPr>
          <a:xfrm>
            <a:off x="12092028" y="5364980"/>
            <a:ext cx="9948540" cy="724365"/>
          </a:xfrm>
          <a:prstGeom prst="rect">
            <a:avLst/>
          </a:prstGeom>
          <a:noFill/>
        </p:spPr>
        <p:txBody>
          <a:bodyPr wrap="square" lIns="182880" tIns="91440" rIns="182880" bIns="91440" anchor="t">
            <a:sp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a:lnSpc>
                <a:spcPts val="4480"/>
              </a:lnSpc>
            </a:pPr>
            <a:r>
              <a:rPr lang="en-US" sz="2800" dirty="0">
                <a:solidFill>
                  <a:schemeClr val="tx2"/>
                </a:solidFill>
                <a:latin typeface="Equip" panose="02000503030000020004" pitchFamily="2" charset="0"/>
              </a:rPr>
              <a:t>Design Considerations (NFR’s)</a:t>
            </a:r>
          </a:p>
        </p:txBody>
      </p:sp>
      <p:sp>
        <p:nvSpPr>
          <p:cNvPr id="6" name="Text Placeholder 8">
            <a:extLst>
              <a:ext uri="{FF2B5EF4-FFF2-40B4-BE49-F238E27FC236}">
                <a16:creationId xmlns:a16="http://schemas.microsoft.com/office/drawing/2014/main" id="{5D4313A9-0DB4-A021-5246-F4251EF06251}"/>
              </a:ext>
            </a:extLst>
          </p:cNvPr>
          <p:cNvSpPr txBox="1">
            <a:spLocks/>
          </p:cNvSpPr>
          <p:nvPr/>
        </p:nvSpPr>
        <p:spPr>
          <a:xfrm>
            <a:off x="12159974" y="7213017"/>
            <a:ext cx="8892007" cy="615553"/>
          </a:xfrm>
          <a:prstGeom prst="rect">
            <a:avLst/>
          </a:prstGeom>
        </p:spPr>
        <p:txBody>
          <a:bodyPr wrap="square" lIns="182880" tIns="91440" rIns="182880" bIns="91440" anchor="t">
            <a:sp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defTabSz="1786732">
              <a:spcBef>
                <a:spcPts val="1954"/>
              </a:spcBef>
              <a:defRPr/>
            </a:pPr>
            <a:r>
              <a:rPr lang="en-US" sz="2800" dirty="0">
                <a:solidFill>
                  <a:schemeClr val="tx2"/>
                </a:solidFill>
                <a:latin typeface="Equip"/>
              </a:rPr>
              <a:t>Solution Overview and Solution Diagram</a:t>
            </a:r>
            <a:endParaRPr lang="en-US" sz="2800" dirty="0">
              <a:solidFill>
                <a:schemeClr val="tx2"/>
              </a:solidFill>
              <a:latin typeface="Equip" panose="02000503030000020004" pitchFamily="2" charset="77"/>
            </a:endParaRPr>
          </a:p>
        </p:txBody>
      </p:sp>
      <p:sp>
        <p:nvSpPr>
          <p:cNvPr id="2" name="Rectangle 1">
            <a:extLst>
              <a:ext uri="{FF2B5EF4-FFF2-40B4-BE49-F238E27FC236}">
                <a16:creationId xmlns:a16="http://schemas.microsoft.com/office/drawing/2014/main" id="{502ADCCD-5956-E7AA-622A-F9E273BD56D7}"/>
              </a:ext>
            </a:extLst>
          </p:cNvPr>
          <p:cNvSpPr/>
          <p:nvPr/>
        </p:nvSpPr>
        <p:spPr>
          <a:xfrm>
            <a:off x="11317290" y="8016153"/>
            <a:ext cx="803798" cy="776084"/>
          </a:xfrm>
          <a:prstGeom prst="rect">
            <a:avLst/>
          </a:prstGeom>
          <a:noFill/>
          <a:ln w="25400" cap="flat" cmpd="sng" algn="ctr">
            <a:noFill/>
            <a:prstDash val="solid"/>
          </a:ln>
          <a:effectLst/>
        </p:spPr>
        <p:txBody>
          <a:bodyPr rot="0" spcFirstLastPara="0" vertOverflow="overflow" horzOverflow="overflow" vert="horz" wrap="square" lIns="89348" tIns="44674" rIns="89348" bIns="44674" numCol="1" spcCol="0" rtlCol="0" fromWordArt="0" anchor="ctr" anchorCtr="0" forceAA="0" compatLnSpc="1">
            <a:prstTxWarp prst="textNoShape">
              <a:avLst/>
            </a:prstTxWarp>
            <a:no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marL="0" marR="0" lvl="0" indent="0" algn="ctr" defTabSz="1786624"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a:ln>
                  <a:noFill/>
                </a:ln>
                <a:solidFill>
                  <a:srgbClr val="060320"/>
                </a:solidFill>
                <a:effectLst/>
                <a:uLnTx/>
                <a:uFillTx/>
                <a:latin typeface="Equip Extended Bold"/>
                <a:ea typeface="+mn-ea"/>
                <a:cs typeface="Calibri" panose="020F0502020204030204" pitchFamily="34" charset="0"/>
                <a:sym typeface="Equip-Light"/>
              </a:rPr>
              <a:t>05</a:t>
            </a:r>
          </a:p>
        </p:txBody>
      </p:sp>
      <p:cxnSp>
        <p:nvCxnSpPr>
          <p:cNvPr id="5" name="Straight Connector 4">
            <a:extLst>
              <a:ext uri="{FF2B5EF4-FFF2-40B4-BE49-F238E27FC236}">
                <a16:creationId xmlns:a16="http://schemas.microsoft.com/office/drawing/2014/main" id="{3D0E59DF-F57F-86DC-99CA-F65FD009CF56}"/>
              </a:ext>
            </a:extLst>
          </p:cNvPr>
          <p:cNvCxnSpPr/>
          <p:nvPr/>
        </p:nvCxnSpPr>
        <p:spPr>
          <a:xfrm>
            <a:off x="11294893" y="8910288"/>
            <a:ext cx="11957412" cy="0"/>
          </a:xfrm>
          <a:prstGeom prst="line">
            <a:avLst/>
          </a:prstGeom>
          <a:ln w="3175">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7" name="Text Placeholder 8">
            <a:extLst>
              <a:ext uri="{FF2B5EF4-FFF2-40B4-BE49-F238E27FC236}">
                <a16:creationId xmlns:a16="http://schemas.microsoft.com/office/drawing/2014/main" id="{6A96FB85-EA4A-DB10-19EE-1C55450EFEA8}"/>
              </a:ext>
            </a:extLst>
          </p:cNvPr>
          <p:cNvSpPr txBox="1">
            <a:spLocks/>
          </p:cNvSpPr>
          <p:nvPr/>
        </p:nvSpPr>
        <p:spPr>
          <a:xfrm>
            <a:off x="12145248" y="8169554"/>
            <a:ext cx="7531434" cy="615553"/>
          </a:xfrm>
          <a:prstGeom prst="rect">
            <a:avLst/>
          </a:prstGeom>
        </p:spPr>
        <p:txBody>
          <a:bodyPr wrap="square" lIns="182880" tIns="91440" rIns="182880" bIns="91440" anchor="t">
            <a:sp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defTabSz="1786732">
              <a:spcBef>
                <a:spcPts val="1954"/>
              </a:spcBef>
              <a:defRPr/>
            </a:pPr>
            <a:r>
              <a:rPr lang="en-US" sz="2800" dirty="0">
                <a:solidFill>
                  <a:schemeClr val="tx2"/>
                </a:solidFill>
                <a:latin typeface="Equip" panose="02000503030000020004" pitchFamily="2" charset="77"/>
              </a:rPr>
              <a:t>High Level Architecture Diagram</a:t>
            </a:r>
          </a:p>
        </p:txBody>
      </p:sp>
      <p:sp>
        <p:nvSpPr>
          <p:cNvPr id="9" name="Rectangle 8">
            <a:extLst>
              <a:ext uri="{FF2B5EF4-FFF2-40B4-BE49-F238E27FC236}">
                <a16:creationId xmlns:a16="http://schemas.microsoft.com/office/drawing/2014/main" id="{5AAE2057-53E7-23AC-8A0A-C33EE1D34B15}"/>
              </a:ext>
            </a:extLst>
          </p:cNvPr>
          <p:cNvSpPr/>
          <p:nvPr/>
        </p:nvSpPr>
        <p:spPr>
          <a:xfrm>
            <a:off x="8120457" y="8872208"/>
            <a:ext cx="7197465" cy="776084"/>
          </a:xfrm>
          <a:prstGeom prst="rect">
            <a:avLst/>
          </a:prstGeom>
          <a:noFill/>
          <a:ln w="25400" cap="flat" cmpd="sng" algn="ctr">
            <a:noFill/>
            <a:prstDash val="solid"/>
          </a:ln>
          <a:effectLst/>
        </p:spPr>
        <p:txBody>
          <a:bodyPr rot="0" spcFirstLastPara="0" vertOverflow="overflow" horzOverflow="overflow" vert="horz" wrap="square" lIns="89348" tIns="44674" rIns="89348" bIns="44674" numCol="1" spcCol="0" rtlCol="0" fromWordArt="0" anchor="ctr" anchorCtr="0" forceAA="0" compatLnSpc="1">
            <a:prstTxWarp prst="textNoShape">
              <a:avLst/>
            </a:prstTxWarp>
            <a:no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marL="0" marR="0" lvl="0" indent="0" algn="ctr" defTabSz="1786624"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060320"/>
                </a:solidFill>
                <a:effectLst/>
                <a:uLnTx/>
                <a:uFillTx/>
                <a:latin typeface="Equip Extended Bold"/>
                <a:ea typeface="+mn-ea"/>
                <a:cs typeface="Calibri" panose="020F0502020204030204" pitchFamily="34" charset="0"/>
                <a:sym typeface="Equip-Light"/>
              </a:rPr>
              <a:t>0</a:t>
            </a:r>
            <a:r>
              <a:rPr lang="en-US" sz="3200" b="1" kern="0" dirty="0">
                <a:solidFill>
                  <a:srgbClr val="060320"/>
                </a:solidFill>
                <a:latin typeface="Equip Extended Bold"/>
                <a:cs typeface="Calibri" panose="020F0502020204030204" pitchFamily="34" charset="0"/>
                <a:sym typeface="Equip-Light"/>
              </a:rPr>
              <a:t>6</a:t>
            </a:r>
            <a:endParaRPr kumimoji="0" lang="en-US" sz="3200" b="1" i="0" u="none" strike="noStrike" kern="0" cap="none" spc="0" normalizeH="0" baseline="0" noProof="0" dirty="0">
              <a:ln>
                <a:noFill/>
              </a:ln>
              <a:solidFill>
                <a:srgbClr val="060320"/>
              </a:solidFill>
              <a:effectLst/>
              <a:uLnTx/>
              <a:uFillTx/>
              <a:latin typeface="Equip Extended Bold"/>
              <a:ea typeface="+mn-ea"/>
              <a:cs typeface="Calibri" panose="020F0502020204030204" pitchFamily="34" charset="0"/>
              <a:sym typeface="Equip-Light"/>
            </a:endParaRPr>
          </a:p>
        </p:txBody>
      </p:sp>
      <p:cxnSp>
        <p:nvCxnSpPr>
          <p:cNvPr id="10" name="Straight Connector 9">
            <a:extLst>
              <a:ext uri="{FF2B5EF4-FFF2-40B4-BE49-F238E27FC236}">
                <a16:creationId xmlns:a16="http://schemas.microsoft.com/office/drawing/2014/main" id="{7973A55D-28F1-FC21-2E00-2FF2F82CC680}"/>
              </a:ext>
            </a:extLst>
          </p:cNvPr>
          <p:cNvCxnSpPr/>
          <p:nvPr/>
        </p:nvCxnSpPr>
        <p:spPr>
          <a:xfrm>
            <a:off x="11294893" y="9766343"/>
            <a:ext cx="11957412" cy="0"/>
          </a:xfrm>
          <a:prstGeom prst="line">
            <a:avLst/>
          </a:prstGeom>
          <a:ln w="3175">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8">
            <a:extLst>
              <a:ext uri="{FF2B5EF4-FFF2-40B4-BE49-F238E27FC236}">
                <a16:creationId xmlns:a16="http://schemas.microsoft.com/office/drawing/2014/main" id="{9BDDCAA6-DA04-3F44-CBCE-4F13C17EAFCD}"/>
              </a:ext>
            </a:extLst>
          </p:cNvPr>
          <p:cNvSpPr txBox="1">
            <a:spLocks/>
          </p:cNvSpPr>
          <p:nvPr/>
        </p:nvSpPr>
        <p:spPr>
          <a:xfrm>
            <a:off x="12145248" y="9025609"/>
            <a:ext cx="7531434" cy="615553"/>
          </a:xfrm>
          <a:prstGeom prst="rect">
            <a:avLst/>
          </a:prstGeom>
        </p:spPr>
        <p:txBody>
          <a:bodyPr wrap="square" lIns="182880" tIns="91440" rIns="182880" bIns="91440" anchor="t">
            <a:sp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defTabSz="1786732">
              <a:spcBef>
                <a:spcPts val="1954"/>
              </a:spcBef>
              <a:defRPr/>
            </a:pPr>
            <a:r>
              <a:rPr lang="en-US" sz="2800" dirty="0">
                <a:solidFill>
                  <a:schemeClr val="tx2"/>
                </a:solidFill>
                <a:latin typeface="Equip"/>
              </a:rPr>
              <a:t>Technology Stack</a:t>
            </a:r>
            <a:endParaRPr lang="en-US" sz="2800" dirty="0">
              <a:solidFill>
                <a:schemeClr val="tx2"/>
              </a:solidFill>
              <a:latin typeface="Equip" panose="02000503030000020004" pitchFamily="2" charset="77"/>
            </a:endParaRPr>
          </a:p>
        </p:txBody>
      </p:sp>
      <p:sp>
        <p:nvSpPr>
          <p:cNvPr id="12" name="Rectangle 11">
            <a:extLst>
              <a:ext uri="{FF2B5EF4-FFF2-40B4-BE49-F238E27FC236}">
                <a16:creationId xmlns:a16="http://schemas.microsoft.com/office/drawing/2014/main" id="{783DEDA8-48D5-1D2C-64D9-F3EEC5167B18}"/>
              </a:ext>
            </a:extLst>
          </p:cNvPr>
          <p:cNvSpPr/>
          <p:nvPr/>
        </p:nvSpPr>
        <p:spPr>
          <a:xfrm>
            <a:off x="11332017" y="9891525"/>
            <a:ext cx="859984" cy="6752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kern="0" dirty="0">
                <a:solidFill>
                  <a:srgbClr val="060320"/>
                </a:solidFill>
                <a:latin typeface="Equip Extended Bold"/>
                <a:cs typeface="Calibri" panose="020F0502020204030204" pitchFamily="34" charset="0"/>
                <a:sym typeface="Equip-Light"/>
              </a:rPr>
              <a:t>07</a:t>
            </a:r>
            <a:endParaRPr lang="en-IN" sz="3200" b="1" kern="0" dirty="0">
              <a:solidFill>
                <a:srgbClr val="060320"/>
              </a:solidFill>
              <a:latin typeface="Equip Extended Bold"/>
              <a:cs typeface="Calibri" panose="020F0502020204030204" pitchFamily="34" charset="0"/>
            </a:endParaRPr>
          </a:p>
        </p:txBody>
      </p:sp>
      <p:sp>
        <p:nvSpPr>
          <p:cNvPr id="14" name="TextBox 13">
            <a:extLst>
              <a:ext uri="{FF2B5EF4-FFF2-40B4-BE49-F238E27FC236}">
                <a16:creationId xmlns:a16="http://schemas.microsoft.com/office/drawing/2014/main" id="{1AAE4664-6E96-3A95-3E0A-0E3BBA1460C2}"/>
              </a:ext>
            </a:extLst>
          </p:cNvPr>
          <p:cNvSpPr txBox="1"/>
          <p:nvPr/>
        </p:nvSpPr>
        <p:spPr>
          <a:xfrm>
            <a:off x="12219294" y="9960377"/>
            <a:ext cx="11182179" cy="523220"/>
          </a:xfrm>
          <a:prstGeom prst="rect">
            <a:avLst/>
          </a:prstGeom>
          <a:noFill/>
        </p:spPr>
        <p:txBody>
          <a:bodyPr wrap="square">
            <a:spAutoFit/>
          </a:bodyPr>
          <a:lstStyle/>
          <a:p>
            <a:r>
              <a:rPr lang="en-US" sz="2800" dirty="0">
                <a:solidFill>
                  <a:schemeClr val="tx2"/>
                </a:solidFill>
                <a:latin typeface="Equip"/>
              </a:rPr>
              <a:t>Deployment Diagram</a:t>
            </a:r>
            <a:endParaRPr lang="en-IN" sz="2800" dirty="0">
              <a:solidFill>
                <a:schemeClr val="tx2"/>
              </a:solidFill>
              <a:latin typeface="Equip"/>
            </a:endParaRPr>
          </a:p>
        </p:txBody>
      </p:sp>
      <p:cxnSp>
        <p:nvCxnSpPr>
          <p:cNvPr id="16" name="Straight Connector 15">
            <a:extLst>
              <a:ext uri="{FF2B5EF4-FFF2-40B4-BE49-F238E27FC236}">
                <a16:creationId xmlns:a16="http://schemas.microsoft.com/office/drawing/2014/main" id="{7997DA1D-BC02-CAFA-9ACB-41D2B8E46AF7}"/>
              </a:ext>
            </a:extLst>
          </p:cNvPr>
          <p:cNvCxnSpPr>
            <a:cxnSpLocks/>
          </p:cNvCxnSpPr>
          <p:nvPr/>
        </p:nvCxnSpPr>
        <p:spPr>
          <a:xfrm>
            <a:off x="11374392" y="10632453"/>
            <a:ext cx="12042163" cy="0"/>
          </a:xfrm>
          <a:prstGeom prst="line">
            <a:avLst/>
          </a:prstGeom>
          <a:ln>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4A1B5FE2-544D-BCFC-440F-EF09A94B6455}"/>
              </a:ext>
            </a:extLst>
          </p:cNvPr>
          <p:cNvSpPr/>
          <p:nvPr/>
        </p:nvSpPr>
        <p:spPr>
          <a:xfrm>
            <a:off x="11332017" y="10848043"/>
            <a:ext cx="859984" cy="6752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kern="0" dirty="0">
                <a:solidFill>
                  <a:srgbClr val="060320"/>
                </a:solidFill>
                <a:latin typeface="Equip Extended Bold"/>
                <a:cs typeface="Calibri" panose="020F0502020204030204" pitchFamily="34" charset="0"/>
                <a:sym typeface="Equip-Light"/>
              </a:rPr>
              <a:t>08</a:t>
            </a:r>
            <a:endParaRPr lang="en-IN" sz="3200" b="1" kern="0" dirty="0">
              <a:solidFill>
                <a:srgbClr val="060320"/>
              </a:solidFill>
              <a:latin typeface="Equip Extended Bold"/>
              <a:cs typeface="Calibri" panose="020F0502020204030204" pitchFamily="34" charset="0"/>
            </a:endParaRPr>
          </a:p>
        </p:txBody>
      </p:sp>
      <p:sp>
        <p:nvSpPr>
          <p:cNvPr id="28" name="Text Placeholder 8">
            <a:extLst>
              <a:ext uri="{FF2B5EF4-FFF2-40B4-BE49-F238E27FC236}">
                <a16:creationId xmlns:a16="http://schemas.microsoft.com/office/drawing/2014/main" id="{72174C0B-D85D-39A9-5D0D-E3105BD3A788}"/>
              </a:ext>
            </a:extLst>
          </p:cNvPr>
          <p:cNvSpPr txBox="1">
            <a:spLocks/>
          </p:cNvSpPr>
          <p:nvPr/>
        </p:nvSpPr>
        <p:spPr>
          <a:xfrm>
            <a:off x="12246205" y="10923379"/>
            <a:ext cx="7531434" cy="523220"/>
          </a:xfrm>
          <a:prstGeom prst="rect">
            <a:avLst/>
          </a:prstGeom>
        </p:spPr>
        <p:txBody>
          <a:bodyPr wrap="square" lIns="91440" tIns="45720" rIns="91440" bIns="45720" anchor="t">
            <a:sp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marL="0" indent="0" defTabSz="1786732">
              <a:spcBef>
                <a:spcPts val="1954"/>
              </a:spcBef>
              <a:buNone/>
              <a:defRPr/>
            </a:pPr>
            <a:r>
              <a:rPr lang="en-US" sz="2800" dirty="0">
                <a:solidFill>
                  <a:schemeClr val="tx2"/>
                </a:solidFill>
                <a:latin typeface="Equip"/>
              </a:rPr>
              <a:t>Assumptions</a:t>
            </a:r>
            <a:endParaRPr lang="en-IN" sz="2800" dirty="0">
              <a:solidFill>
                <a:schemeClr val="tx2"/>
              </a:solidFill>
              <a:latin typeface="Equip"/>
            </a:endParaRPr>
          </a:p>
        </p:txBody>
      </p:sp>
      <p:cxnSp>
        <p:nvCxnSpPr>
          <p:cNvPr id="29" name="Straight Connector 28">
            <a:extLst>
              <a:ext uri="{FF2B5EF4-FFF2-40B4-BE49-F238E27FC236}">
                <a16:creationId xmlns:a16="http://schemas.microsoft.com/office/drawing/2014/main" id="{3941AA0A-4584-F364-38AD-C183ED619EBD}"/>
              </a:ext>
            </a:extLst>
          </p:cNvPr>
          <p:cNvCxnSpPr>
            <a:cxnSpLocks/>
          </p:cNvCxnSpPr>
          <p:nvPr/>
        </p:nvCxnSpPr>
        <p:spPr>
          <a:xfrm>
            <a:off x="11416768" y="11526704"/>
            <a:ext cx="12042163" cy="0"/>
          </a:xfrm>
          <a:prstGeom prst="line">
            <a:avLst/>
          </a:prstGeom>
          <a:ln>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61057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482B6-A22B-0070-A093-F77F1FE87FFD}"/>
            </a:ext>
          </a:extLst>
        </p:cNvPr>
        <p:cNvGrpSpPr/>
        <p:nvPr/>
      </p:nvGrpSpPr>
      <p:grpSpPr>
        <a:xfrm>
          <a:off x="0" y="0"/>
          <a:ext cx="0" cy="0"/>
          <a:chOff x="0" y="0"/>
          <a:chExt cx="0" cy="0"/>
        </a:xfrm>
      </p:grpSpPr>
      <p:sp>
        <p:nvSpPr>
          <p:cNvPr id="5" name="Title 5">
            <a:extLst>
              <a:ext uri="{FF2B5EF4-FFF2-40B4-BE49-F238E27FC236}">
                <a16:creationId xmlns:a16="http://schemas.microsoft.com/office/drawing/2014/main" id="{19A04C83-8954-566E-DC64-B17F632B2291}"/>
              </a:ext>
            </a:extLst>
          </p:cNvPr>
          <p:cNvSpPr txBox="1">
            <a:spLocks/>
          </p:cNvSpPr>
          <p:nvPr/>
        </p:nvSpPr>
        <p:spPr>
          <a:xfrm>
            <a:off x="1161538" y="6139214"/>
            <a:ext cx="21467108" cy="1437573"/>
          </a:xfrm>
          <a:prstGeom prst="rect">
            <a:avLst/>
          </a:prstGeom>
        </p:spPr>
        <p:txBody>
          <a:bodyPr vert="horz" lIns="182880" tIns="91440" rIns="182880" bIns="91440" rtlCol="0" anchor="ctr">
            <a:spAutoFit/>
          </a:bodyPr>
          <a:lstStyle>
            <a:lvl1pPr algn="l" defTabSz="914400" rtl="0" eaLnBrk="1" latinLnBrk="0" hangingPunct="1">
              <a:lnSpc>
                <a:spcPct val="80000"/>
              </a:lnSpc>
              <a:spcBef>
                <a:spcPct val="0"/>
              </a:spcBef>
              <a:buNone/>
              <a:defRPr sz="5400" b="1" i="0" kern="1200">
                <a:solidFill>
                  <a:schemeClr val="bg1"/>
                </a:solidFill>
                <a:latin typeface="Equip Extended" panose="02000503030000020004" pitchFamily="2" charset="77"/>
                <a:ea typeface="+mj-ea"/>
                <a:cs typeface="+mj-cs"/>
              </a:defRPr>
            </a:lvl1pPr>
          </a:lstStyle>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9600" b="1" i="0" u="none" strike="noStrike" kern="1200" cap="none" spc="0" normalizeH="0" baseline="0" noProof="0" dirty="0">
                <a:ln>
                  <a:noFill/>
                </a:ln>
                <a:solidFill>
                  <a:srgbClr val="FFFFFF"/>
                </a:solidFill>
                <a:effectLst/>
                <a:uLnTx/>
                <a:uFillTx/>
                <a:latin typeface="Equip Extended" panose="02000503030000020004" pitchFamily="2" charset="77"/>
                <a:ea typeface="+mj-ea"/>
                <a:cs typeface="+mj-cs"/>
              </a:rPr>
              <a:t>Assumptions</a:t>
            </a:r>
          </a:p>
        </p:txBody>
      </p:sp>
    </p:spTree>
    <p:extLst>
      <p:ext uri="{BB962C8B-B14F-4D97-AF65-F5344CB8AC3E}">
        <p14:creationId xmlns:p14="http://schemas.microsoft.com/office/powerpoint/2010/main" val="40059897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5D4E5-3C09-0A30-14EA-4B415200100E}"/>
            </a:ext>
          </a:extLst>
        </p:cNvPr>
        <p:cNvGrpSpPr/>
        <p:nvPr/>
      </p:nvGrpSpPr>
      <p:grpSpPr>
        <a:xfrm>
          <a:off x="0" y="0"/>
          <a:ext cx="0" cy="0"/>
          <a:chOff x="0" y="0"/>
          <a:chExt cx="0" cy="0"/>
        </a:xfrm>
      </p:grpSpPr>
      <p:sp>
        <p:nvSpPr>
          <p:cNvPr id="2" name="Content Placeholder 22">
            <a:extLst>
              <a:ext uri="{FF2B5EF4-FFF2-40B4-BE49-F238E27FC236}">
                <a16:creationId xmlns:a16="http://schemas.microsoft.com/office/drawing/2014/main" id="{557F0897-F624-88F4-127A-34DA7DB219A1}"/>
              </a:ext>
            </a:extLst>
          </p:cNvPr>
          <p:cNvSpPr>
            <a:spLocks noGrp="1"/>
          </p:cNvSpPr>
          <p:nvPr/>
        </p:nvSpPr>
        <p:spPr>
          <a:xfrm>
            <a:off x="940515" y="2218034"/>
            <a:ext cx="19030258" cy="988065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320"/>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320"/>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320"/>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320"/>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320"/>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sz="3600" dirty="0">
              <a:latin typeface="Equip" panose="02000503030000020004" pitchFamily="2" charset="0"/>
            </a:endParaRPr>
          </a:p>
        </p:txBody>
      </p:sp>
      <p:sp>
        <p:nvSpPr>
          <p:cNvPr id="5" name="Title 11">
            <a:extLst>
              <a:ext uri="{FF2B5EF4-FFF2-40B4-BE49-F238E27FC236}">
                <a16:creationId xmlns:a16="http://schemas.microsoft.com/office/drawing/2014/main" id="{E4AE0C28-C9F1-201D-F83E-EE8880691F6B}"/>
              </a:ext>
            </a:extLst>
          </p:cNvPr>
          <p:cNvSpPr txBox="1">
            <a:spLocks/>
          </p:cNvSpPr>
          <p:nvPr/>
        </p:nvSpPr>
        <p:spPr>
          <a:xfrm>
            <a:off x="940515" y="528010"/>
            <a:ext cx="19030258" cy="857533"/>
          </a:xfrm>
          <a:prstGeom prst="rect">
            <a:avLst/>
          </a:prstGeom>
        </p:spPr>
        <p:txBody>
          <a:bodyPr/>
          <a:lstStyle>
            <a:lvl1pPr algn="l" defTabSz="1828800" rtl="0" eaLnBrk="1" latinLnBrk="0" hangingPunct="1">
              <a:lnSpc>
                <a:spcPct val="100000"/>
              </a:lnSpc>
              <a:spcBef>
                <a:spcPct val="0"/>
              </a:spcBef>
              <a:buNone/>
              <a:defRPr sz="6400" b="1" i="0" kern="1200">
                <a:solidFill>
                  <a:schemeClr val="tx2"/>
                </a:solidFill>
                <a:latin typeface="Equip Extended" panose="02000503030000020004" pitchFamily="2" charset="77"/>
                <a:ea typeface="+mj-ea"/>
                <a:cs typeface="+mj-cs"/>
              </a:defRPr>
            </a:lvl1pPr>
          </a:lstStyle>
          <a:p>
            <a:pPr fontAlgn="auto">
              <a:spcAft>
                <a:spcPts val="0"/>
              </a:spcAft>
              <a:defRPr/>
            </a:pPr>
            <a:r>
              <a:rPr lang="de-DE" sz="4800" dirty="0"/>
              <a:t>Assumptions</a:t>
            </a:r>
            <a:endParaRPr lang="en-US" sz="4800" dirty="0"/>
          </a:p>
        </p:txBody>
      </p:sp>
      <p:cxnSp>
        <p:nvCxnSpPr>
          <p:cNvPr id="6" name="Straight Connector 5">
            <a:extLst>
              <a:ext uri="{FF2B5EF4-FFF2-40B4-BE49-F238E27FC236}">
                <a16:creationId xmlns:a16="http://schemas.microsoft.com/office/drawing/2014/main" id="{B4B9A4D6-BDA6-95D9-147A-D360CC466E34}"/>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C271129-7F17-C027-56AC-FD821959B043}"/>
              </a:ext>
            </a:extLst>
          </p:cNvPr>
          <p:cNvSpPr txBox="1"/>
          <p:nvPr/>
        </p:nvSpPr>
        <p:spPr>
          <a:xfrm>
            <a:off x="1255145" y="2967005"/>
            <a:ext cx="17692576" cy="6740307"/>
          </a:xfrm>
          <a:prstGeom prst="rect">
            <a:avLst/>
          </a:prstGeom>
          <a:noFill/>
        </p:spPr>
        <p:txBody>
          <a:bodyPr wrap="square">
            <a:spAutoFit/>
          </a:bodyPr>
          <a:lstStyle/>
          <a:p>
            <a:pPr marL="571500" indent="-571500">
              <a:buFont typeface="Arial" panose="020B0604020202020204" pitchFamily="34" charset="0"/>
              <a:buChar char="•"/>
            </a:pPr>
            <a:r>
              <a:rPr lang="en-US" sz="3600" b="1" u="sng" dirty="0">
                <a:latin typeface="+mn-lt"/>
              </a:rPr>
              <a:t>Predefined Product Pricing</a:t>
            </a:r>
            <a:endParaRPr lang="en-US" sz="3600" u="sng" dirty="0">
              <a:latin typeface="+mn-lt"/>
            </a:endParaRPr>
          </a:p>
          <a:p>
            <a:pPr marL="1485900" lvl="1" indent="-571500">
              <a:buFont typeface="Courier New" panose="02070309020205020404" pitchFamily="49" charset="0"/>
              <a:buChar char="o"/>
            </a:pPr>
            <a:r>
              <a:rPr lang="en-US" dirty="0">
                <a:solidFill>
                  <a:schemeClr val="tx2"/>
                </a:solidFill>
                <a:latin typeface="+mn-lt"/>
              </a:rPr>
              <a:t>All products will have their </a:t>
            </a:r>
            <a:r>
              <a:rPr lang="en-US" b="1" dirty="0">
                <a:solidFill>
                  <a:schemeClr val="tx2"/>
                </a:solidFill>
                <a:latin typeface="+mn-lt"/>
              </a:rPr>
              <a:t>base prices</a:t>
            </a:r>
            <a:r>
              <a:rPr lang="en-US" dirty="0">
                <a:solidFill>
                  <a:schemeClr val="tx2"/>
                </a:solidFill>
                <a:latin typeface="+mn-lt"/>
              </a:rPr>
              <a:t> stored in the product database.</a:t>
            </a:r>
          </a:p>
          <a:p>
            <a:pPr marL="1485900" lvl="1" indent="-571500">
              <a:buFont typeface="Courier New" panose="02070309020205020404" pitchFamily="49" charset="0"/>
              <a:buChar char="o"/>
            </a:pPr>
            <a:endParaRPr lang="en-US" dirty="0">
              <a:latin typeface="+mn-lt"/>
            </a:endParaRPr>
          </a:p>
          <a:p>
            <a:pPr lvl="1" indent="0"/>
            <a:endParaRPr lang="en-US" dirty="0">
              <a:latin typeface="+mn-lt"/>
            </a:endParaRPr>
          </a:p>
          <a:p>
            <a:pPr marL="571500" indent="-571500">
              <a:buFont typeface="Arial" panose="020B0604020202020204" pitchFamily="34" charset="0"/>
              <a:buChar char="•"/>
            </a:pPr>
            <a:r>
              <a:rPr lang="en-US" sz="3600" b="1" u="sng" dirty="0">
                <a:latin typeface="+mn-lt"/>
              </a:rPr>
              <a:t>Dynamic Discount Calculation</a:t>
            </a:r>
            <a:endParaRPr lang="en-US" sz="3600" u="sng" dirty="0">
              <a:latin typeface="+mn-lt"/>
            </a:endParaRPr>
          </a:p>
          <a:p>
            <a:pPr marL="1485900" lvl="1" indent="-571500">
              <a:buFont typeface="Courier New" panose="02070309020205020404" pitchFamily="49" charset="0"/>
              <a:buChar char="o"/>
            </a:pPr>
            <a:r>
              <a:rPr lang="en-US" dirty="0">
                <a:solidFill>
                  <a:schemeClr val="tx2"/>
                </a:solidFill>
                <a:latin typeface="+mn-lt"/>
              </a:rPr>
              <a:t>When a user </a:t>
            </a:r>
            <a:r>
              <a:rPr lang="en-US" b="1" dirty="0">
                <a:solidFill>
                  <a:schemeClr val="tx2"/>
                </a:solidFill>
                <a:latin typeface="+mn-lt"/>
              </a:rPr>
              <a:t>searches for a product</a:t>
            </a:r>
            <a:r>
              <a:rPr lang="en-US" dirty="0">
                <a:solidFill>
                  <a:schemeClr val="tx2"/>
                </a:solidFill>
                <a:latin typeface="+mn-lt"/>
              </a:rPr>
              <a:t> or visits a promotional section, the </a:t>
            </a:r>
            <a:r>
              <a:rPr lang="en-US" b="1" dirty="0">
                <a:solidFill>
                  <a:schemeClr val="tx2"/>
                </a:solidFill>
                <a:latin typeface="+mn-lt"/>
              </a:rPr>
              <a:t>Rule Engine</a:t>
            </a:r>
            <a:r>
              <a:rPr lang="en-US" dirty="0">
                <a:solidFill>
                  <a:schemeClr val="tx2"/>
                </a:solidFill>
                <a:latin typeface="+mn-lt"/>
              </a:rPr>
              <a:t> will dynamically determine the applicable discount.</a:t>
            </a:r>
          </a:p>
          <a:p>
            <a:pPr lvl="1" indent="0"/>
            <a:endParaRPr lang="en-US" dirty="0">
              <a:latin typeface="+mn-lt"/>
            </a:endParaRPr>
          </a:p>
          <a:p>
            <a:endParaRPr lang="en-US" dirty="0">
              <a:latin typeface="+mn-lt"/>
            </a:endParaRPr>
          </a:p>
          <a:p>
            <a:pPr marL="571500" indent="-571500">
              <a:buFont typeface="Arial" panose="020B0604020202020204" pitchFamily="34" charset="0"/>
              <a:buChar char="•"/>
            </a:pPr>
            <a:r>
              <a:rPr lang="en-US" sz="3600" dirty="0">
                <a:latin typeface="+mn-lt"/>
              </a:rPr>
              <a:t> </a:t>
            </a:r>
            <a:r>
              <a:rPr lang="en-US" sz="3600" b="1" u="sng" dirty="0">
                <a:latin typeface="+mn-lt"/>
              </a:rPr>
              <a:t>Real-Time Discounted Pricing</a:t>
            </a:r>
          </a:p>
          <a:p>
            <a:pPr marL="1485900" lvl="1" indent="-571500">
              <a:buFont typeface="Courier New" panose="02070309020205020404" pitchFamily="49" charset="0"/>
              <a:buChar char="o"/>
            </a:pPr>
            <a:r>
              <a:rPr lang="en-US" dirty="0">
                <a:solidFill>
                  <a:schemeClr val="tx2"/>
                </a:solidFill>
                <a:latin typeface="+mn-lt"/>
              </a:rPr>
              <a:t>The </a:t>
            </a:r>
            <a:r>
              <a:rPr lang="en-US" b="1" dirty="0">
                <a:solidFill>
                  <a:schemeClr val="tx2"/>
                </a:solidFill>
                <a:latin typeface="+mn-lt"/>
              </a:rPr>
              <a:t>Rule Engine</a:t>
            </a:r>
            <a:r>
              <a:rPr lang="en-US" dirty="0">
                <a:solidFill>
                  <a:schemeClr val="tx2"/>
                </a:solidFill>
                <a:latin typeface="+mn-lt"/>
              </a:rPr>
              <a:t> generates a new field for the </a:t>
            </a:r>
            <a:r>
              <a:rPr lang="en-US" b="1" dirty="0">
                <a:solidFill>
                  <a:schemeClr val="tx2"/>
                </a:solidFill>
                <a:latin typeface="+mn-lt"/>
              </a:rPr>
              <a:t>discounted price</a:t>
            </a:r>
            <a:r>
              <a:rPr lang="en-US" dirty="0">
                <a:solidFill>
                  <a:schemeClr val="tx2"/>
                </a:solidFill>
                <a:latin typeface="+mn-lt"/>
              </a:rPr>
              <a:t>, which will be displayed on the UI in real-time.</a:t>
            </a:r>
          </a:p>
        </p:txBody>
      </p:sp>
    </p:spTree>
    <p:extLst>
      <p:ext uri="{BB962C8B-B14F-4D97-AF65-F5344CB8AC3E}">
        <p14:creationId xmlns:p14="http://schemas.microsoft.com/office/powerpoint/2010/main" val="512922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64211EA4-3D53-46CF-9E19-B28ED6012BE3}"/>
              </a:ext>
            </a:extLst>
          </p:cNvPr>
          <p:cNvSpPr txBox="1">
            <a:spLocks/>
          </p:cNvSpPr>
          <p:nvPr/>
        </p:nvSpPr>
        <p:spPr>
          <a:xfrm>
            <a:off x="1161538" y="6139214"/>
            <a:ext cx="21467108" cy="1437573"/>
          </a:xfrm>
          <a:prstGeom prst="rect">
            <a:avLst/>
          </a:prstGeom>
        </p:spPr>
        <p:txBody>
          <a:bodyPr vert="horz" lIns="182880" tIns="91440" rIns="182880" bIns="91440" rtlCol="0" anchor="ctr">
            <a:spAutoFit/>
          </a:bodyPr>
          <a:lstStyle>
            <a:lvl1pPr algn="l" defTabSz="914400" rtl="0" eaLnBrk="1" latinLnBrk="0" hangingPunct="1">
              <a:lnSpc>
                <a:spcPct val="80000"/>
              </a:lnSpc>
              <a:spcBef>
                <a:spcPct val="0"/>
              </a:spcBef>
              <a:buNone/>
              <a:defRPr sz="5400" b="1" i="0" kern="1200">
                <a:solidFill>
                  <a:schemeClr val="bg1"/>
                </a:solidFill>
                <a:latin typeface="Equip Extended" panose="02000503030000020004" pitchFamily="2" charset="77"/>
                <a:ea typeface="+mj-ea"/>
                <a:cs typeface="+mj-cs"/>
              </a:defRPr>
            </a:lvl1pPr>
          </a:lstStyle>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9600" b="1" i="0" u="none" strike="noStrike" kern="1200" cap="none" spc="0" normalizeH="0" baseline="0" noProof="0">
                <a:ln>
                  <a:noFill/>
                </a:ln>
                <a:solidFill>
                  <a:srgbClr val="FFFFFF"/>
                </a:solidFill>
                <a:effectLst/>
                <a:uLnTx/>
                <a:uFillTx/>
                <a:latin typeface="Equip Extended" panose="02000503030000020004" pitchFamily="2" charset="77"/>
                <a:ea typeface="+mj-ea"/>
                <a:cs typeface="+mj-cs"/>
              </a:rPr>
              <a:t>Thank You</a:t>
            </a:r>
          </a:p>
        </p:txBody>
      </p:sp>
    </p:spTree>
    <p:extLst>
      <p:ext uri="{BB962C8B-B14F-4D97-AF65-F5344CB8AC3E}">
        <p14:creationId xmlns:p14="http://schemas.microsoft.com/office/powerpoint/2010/main" val="9412431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695A61C-F3E7-D03A-B092-DA2348938EC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3F5CC57D-F005-2BA0-60FE-45DB389AD110}"/>
              </a:ext>
            </a:extLst>
          </p:cNvPr>
          <p:cNvSpPr txBox="1"/>
          <p:nvPr/>
        </p:nvSpPr>
        <p:spPr>
          <a:xfrm>
            <a:off x="994144" y="920845"/>
            <a:ext cx="12195544" cy="646331"/>
          </a:xfrm>
          <a:prstGeom prst="rect">
            <a:avLst/>
          </a:prstGeom>
          <a:noFill/>
        </p:spPr>
        <p:txBody>
          <a:bodyPr wrap="square">
            <a:spAutoFit/>
          </a:bodyPr>
          <a:lstStyle/>
          <a:p>
            <a:r>
              <a:rPr lang="en-US" b="1" dirty="0">
                <a:solidFill>
                  <a:schemeClr val="tx2"/>
                </a:solidFill>
              </a:rPr>
              <a:t>Continuing.…</a:t>
            </a:r>
            <a:endParaRPr lang="en-IN" b="1" dirty="0">
              <a:solidFill>
                <a:schemeClr val="tx2"/>
              </a:solidFill>
            </a:endParaRPr>
          </a:p>
        </p:txBody>
      </p:sp>
      <p:cxnSp>
        <p:nvCxnSpPr>
          <p:cNvPr id="7" name="Straight Connector 6">
            <a:extLst>
              <a:ext uri="{FF2B5EF4-FFF2-40B4-BE49-F238E27FC236}">
                <a16:creationId xmlns:a16="http://schemas.microsoft.com/office/drawing/2014/main" id="{9F8F9EF0-096A-5707-3958-FBABE5A408A8}"/>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graphicFrame>
        <p:nvGraphicFramePr>
          <p:cNvPr id="2" name="Table 1">
            <a:extLst>
              <a:ext uri="{FF2B5EF4-FFF2-40B4-BE49-F238E27FC236}">
                <a16:creationId xmlns:a16="http://schemas.microsoft.com/office/drawing/2014/main" id="{800EAF86-998C-750E-B231-4C68F5E455A1}"/>
              </a:ext>
            </a:extLst>
          </p:cNvPr>
          <p:cNvGraphicFramePr>
            <a:graphicFrameLocks noGrp="1"/>
          </p:cNvGraphicFramePr>
          <p:nvPr>
            <p:extLst>
              <p:ext uri="{D42A27DB-BD31-4B8C-83A1-F6EECF244321}">
                <p14:modId xmlns:p14="http://schemas.microsoft.com/office/powerpoint/2010/main" val="2373439706"/>
              </p:ext>
            </p:extLst>
          </p:nvPr>
        </p:nvGraphicFramePr>
        <p:xfrm>
          <a:off x="2636874" y="2468877"/>
          <a:ext cx="18309266" cy="10457989"/>
        </p:xfrm>
        <a:graphic>
          <a:graphicData uri="http://schemas.openxmlformats.org/drawingml/2006/table">
            <a:tbl>
              <a:tblPr firstRow="1" bandRow="1">
                <a:tableStyleId>{5C22544A-7EE6-4342-B048-85BDC9FD1C3A}</a:tableStyleId>
              </a:tblPr>
              <a:tblGrid>
                <a:gridCol w="8068851">
                  <a:extLst>
                    <a:ext uri="{9D8B030D-6E8A-4147-A177-3AD203B41FA5}">
                      <a16:colId xmlns:a16="http://schemas.microsoft.com/office/drawing/2014/main" val="213763245"/>
                    </a:ext>
                  </a:extLst>
                </a:gridCol>
                <a:gridCol w="10240415">
                  <a:extLst>
                    <a:ext uri="{9D8B030D-6E8A-4147-A177-3AD203B41FA5}">
                      <a16:colId xmlns:a16="http://schemas.microsoft.com/office/drawing/2014/main" val="2579481766"/>
                    </a:ext>
                  </a:extLst>
                </a:gridCol>
              </a:tblGrid>
              <a:tr h="2418414">
                <a:tc>
                  <a:txBody>
                    <a:bodyPr/>
                    <a:lstStyle/>
                    <a:p>
                      <a:pPr algn="ctr"/>
                      <a:endParaRPr lang="en-IN" b="1" dirty="0"/>
                    </a:p>
                    <a:p>
                      <a:pPr algn="ctr"/>
                      <a:r>
                        <a:rPr lang="en-IN" b="1" dirty="0"/>
                        <a:t>Design Consideration</a:t>
                      </a:r>
                    </a:p>
                  </a:txBody>
                  <a:tcPr/>
                </a:tc>
                <a:tc>
                  <a:txBody>
                    <a:bodyPr/>
                    <a:lstStyle/>
                    <a:p>
                      <a:pPr algn="ctr"/>
                      <a:endParaRPr lang="en-IN" dirty="0"/>
                    </a:p>
                    <a:p>
                      <a:pPr algn="ctr"/>
                      <a:r>
                        <a:rPr lang="en-IN" dirty="0"/>
                        <a:t>Implementation in AmCart</a:t>
                      </a:r>
                    </a:p>
                  </a:txBody>
                  <a:tcPr/>
                </a:tc>
                <a:extLst>
                  <a:ext uri="{0D108BD9-81ED-4DB2-BD59-A6C34878D82A}">
                    <a16:rowId xmlns:a16="http://schemas.microsoft.com/office/drawing/2014/main" val="1335532394"/>
                  </a:ext>
                </a:extLst>
              </a:tr>
              <a:tr h="1938811">
                <a:tc>
                  <a:txBody>
                    <a:bodyPr/>
                    <a:lstStyle/>
                    <a:p>
                      <a:pPr algn="ctr"/>
                      <a:endParaRPr lang="en-IN" dirty="0">
                        <a:solidFill>
                          <a:schemeClr val="tx2"/>
                        </a:solidFill>
                      </a:endParaRPr>
                    </a:p>
                    <a:p>
                      <a:pPr algn="ctr"/>
                      <a:r>
                        <a:rPr lang="en-IN" dirty="0">
                          <a:solidFill>
                            <a:schemeClr val="tx2"/>
                          </a:solidFill>
                        </a:rPr>
                        <a:t>Portability 🌍</a:t>
                      </a:r>
                    </a:p>
                  </a:txBody>
                  <a:tcPr/>
                </a:tc>
                <a:tc>
                  <a:txBody>
                    <a:bodyPr/>
                    <a:lstStyle/>
                    <a:p>
                      <a:pPr algn="ctr"/>
                      <a:r>
                        <a:rPr lang="en-US" b="1" dirty="0">
                          <a:solidFill>
                            <a:schemeClr val="tx2"/>
                          </a:solidFill>
                        </a:rPr>
                        <a:t>Dockerized services</a:t>
                      </a:r>
                      <a:r>
                        <a:rPr lang="en-US" dirty="0">
                          <a:solidFill>
                            <a:schemeClr val="tx2"/>
                          </a:solidFill>
                        </a:rPr>
                        <a:t>, Kubernetes (EKS) support, </a:t>
                      </a:r>
                      <a:r>
                        <a:rPr lang="en-US" b="1" dirty="0">
                          <a:solidFill>
                            <a:schemeClr val="tx2"/>
                          </a:solidFill>
                        </a:rPr>
                        <a:t>React Frontend compatible across devices</a:t>
                      </a:r>
                      <a:r>
                        <a:rPr lang="en-US" dirty="0">
                          <a:solidFill>
                            <a:schemeClr val="tx2"/>
                          </a:solidFill>
                        </a:rPr>
                        <a:t>.</a:t>
                      </a:r>
                      <a:endParaRPr lang="en-IN" dirty="0">
                        <a:solidFill>
                          <a:schemeClr val="tx2"/>
                        </a:solidFill>
                      </a:endParaRPr>
                    </a:p>
                  </a:txBody>
                  <a:tcPr/>
                </a:tc>
                <a:extLst>
                  <a:ext uri="{0D108BD9-81ED-4DB2-BD59-A6C34878D82A}">
                    <a16:rowId xmlns:a16="http://schemas.microsoft.com/office/drawing/2014/main" val="3610246547"/>
                  </a:ext>
                </a:extLst>
              </a:tr>
              <a:tr h="2084435">
                <a:tc>
                  <a:txBody>
                    <a:bodyPr/>
                    <a:lstStyle/>
                    <a:p>
                      <a:pPr algn="ctr"/>
                      <a:endParaRPr lang="en-IN" dirty="0">
                        <a:solidFill>
                          <a:schemeClr val="tx2"/>
                        </a:solidFill>
                      </a:endParaRPr>
                    </a:p>
                    <a:p>
                      <a:pPr algn="ctr"/>
                      <a:r>
                        <a:rPr lang="en-IN" dirty="0">
                          <a:solidFill>
                            <a:schemeClr val="tx2"/>
                          </a:solidFill>
                        </a:rPr>
                        <a:t>Monitoring &amp; Logging 📊</a:t>
                      </a:r>
                    </a:p>
                  </a:txBody>
                  <a:tcPr/>
                </a:tc>
                <a:tc>
                  <a:txBody>
                    <a:bodyPr/>
                    <a:lstStyle/>
                    <a:p>
                      <a:pPr algn="ctr"/>
                      <a:r>
                        <a:rPr lang="en-US" dirty="0">
                          <a:solidFill>
                            <a:schemeClr val="tx2"/>
                          </a:solidFill>
                        </a:rPr>
                        <a:t>AWS </a:t>
                      </a:r>
                      <a:r>
                        <a:rPr lang="en-US" b="1" dirty="0">
                          <a:solidFill>
                            <a:schemeClr val="tx2"/>
                          </a:solidFill>
                        </a:rPr>
                        <a:t>CloudWatch, CloudTrail, X-Ray</a:t>
                      </a:r>
                      <a:r>
                        <a:rPr lang="en-US" dirty="0">
                          <a:solidFill>
                            <a:schemeClr val="tx2"/>
                          </a:solidFill>
                        </a:rPr>
                        <a:t>, ELK Stack for log aggregation, proactive alerts.</a:t>
                      </a:r>
                      <a:endParaRPr lang="en-IN" dirty="0">
                        <a:solidFill>
                          <a:schemeClr val="tx2"/>
                        </a:solidFill>
                      </a:endParaRPr>
                    </a:p>
                  </a:txBody>
                  <a:tcPr/>
                </a:tc>
                <a:extLst>
                  <a:ext uri="{0D108BD9-81ED-4DB2-BD59-A6C34878D82A}">
                    <a16:rowId xmlns:a16="http://schemas.microsoft.com/office/drawing/2014/main" val="685679392"/>
                  </a:ext>
                </a:extLst>
              </a:tr>
              <a:tr h="1911082">
                <a:tc>
                  <a:txBody>
                    <a:bodyPr/>
                    <a:lstStyle/>
                    <a:p>
                      <a:pPr algn="ctr"/>
                      <a:endParaRPr lang="en-IN" dirty="0">
                        <a:solidFill>
                          <a:schemeClr val="tx2"/>
                        </a:solidFill>
                      </a:endParaRPr>
                    </a:p>
                    <a:p>
                      <a:pPr algn="ctr"/>
                      <a:r>
                        <a:rPr lang="en-IN" dirty="0">
                          <a:solidFill>
                            <a:schemeClr val="tx2"/>
                          </a:solidFill>
                        </a:rPr>
                        <a:t>Data Integrity 📜</a:t>
                      </a:r>
                    </a:p>
                  </a:txBody>
                  <a:tcPr/>
                </a:tc>
                <a:tc>
                  <a:txBody>
                    <a:bodyPr/>
                    <a:lstStyle/>
                    <a:p>
                      <a:pPr algn="ctr"/>
                      <a:r>
                        <a:rPr lang="en-US" b="1" dirty="0">
                          <a:solidFill>
                            <a:schemeClr val="tx2"/>
                          </a:solidFill>
                        </a:rPr>
                        <a:t>SQL (MySQL) for transactions</a:t>
                      </a:r>
                      <a:r>
                        <a:rPr lang="en-US" dirty="0">
                          <a:solidFill>
                            <a:schemeClr val="tx2"/>
                          </a:solidFill>
                        </a:rPr>
                        <a:t>, NoSQL (DynamoDB, Elasticsearch) for unstructured data.</a:t>
                      </a:r>
                      <a:endParaRPr lang="en-IN" dirty="0">
                        <a:solidFill>
                          <a:schemeClr val="tx2"/>
                        </a:solidFill>
                      </a:endParaRPr>
                    </a:p>
                  </a:txBody>
                  <a:tcPr/>
                </a:tc>
                <a:extLst>
                  <a:ext uri="{0D108BD9-81ED-4DB2-BD59-A6C34878D82A}">
                    <a16:rowId xmlns:a16="http://schemas.microsoft.com/office/drawing/2014/main" val="3327980629"/>
                  </a:ext>
                </a:extLst>
              </a:tr>
              <a:tr h="2105247">
                <a:tc>
                  <a:txBody>
                    <a:bodyPr/>
                    <a:lstStyle/>
                    <a:p>
                      <a:pPr algn="ctr"/>
                      <a:endParaRPr lang="en-IN" dirty="0">
                        <a:solidFill>
                          <a:schemeClr val="tx2"/>
                        </a:solidFill>
                      </a:endParaRPr>
                    </a:p>
                    <a:p>
                      <a:pPr algn="ctr"/>
                      <a:r>
                        <a:rPr lang="en-IN" dirty="0">
                          <a:solidFill>
                            <a:schemeClr val="tx2"/>
                          </a:solidFill>
                        </a:rPr>
                        <a:t>Regulatory Compliance ✅</a:t>
                      </a:r>
                    </a:p>
                  </a:txBody>
                  <a:tcPr/>
                </a:tc>
                <a:tc>
                  <a:txBody>
                    <a:bodyPr/>
                    <a:lstStyle/>
                    <a:p>
                      <a:pPr algn="ctr"/>
                      <a:r>
                        <a:rPr lang="en-US" b="1" dirty="0">
                          <a:solidFill>
                            <a:schemeClr val="tx2"/>
                          </a:solidFill>
                        </a:rPr>
                        <a:t>GDPR-compliant user data storage</a:t>
                      </a:r>
                      <a:r>
                        <a:rPr lang="en-US" dirty="0">
                          <a:solidFill>
                            <a:schemeClr val="tx2"/>
                          </a:solidFill>
                        </a:rPr>
                        <a:t>, AWS Audit logs, PCI-DSS-ready payment integration.</a:t>
                      </a:r>
                      <a:endParaRPr lang="en-IN" dirty="0">
                        <a:solidFill>
                          <a:schemeClr val="tx2"/>
                        </a:solidFill>
                      </a:endParaRPr>
                    </a:p>
                  </a:txBody>
                  <a:tcPr/>
                </a:tc>
                <a:extLst>
                  <a:ext uri="{0D108BD9-81ED-4DB2-BD59-A6C34878D82A}">
                    <a16:rowId xmlns:a16="http://schemas.microsoft.com/office/drawing/2014/main" val="2755842835"/>
                  </a:ext>
                </a:extLst>
              </a:tr>
            </a:tbl>
          </a:graphicData>
        </a:graphic>
      </p:graphicFrame>
    </p:spTree>
    <p:extLst>
      <p:ext uri="{BB962C8B-B14F-4D97-AF65-F5344CB8AC3E}">
        <p14:creationId xmlns:p14="http://schemas.microsoft.com/office/powerpoint/2010/main" val="6519724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9A9BC0C-5C5A-C36B-2260-7DAC59CD546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F89F1BE-A852-D01E-7F55-1A15A149C310}"/>
              </a:ext>
            </a:extLst>
          </p:cNvPr>
          <p:cNvSpPr txBox="1"/>
          <p:nvPr/>
        </p:nvSpPr>
        <p:spPr>
          <a:xfrm>
            <a:off x="994144" y="920845"/>
            <a:ext cx="12195544" cy="646331"/>
          </a:xfrm>
          <a:prstGeom prst="rect">
            <a:avLst/>
          </a:prstGeom>
          <a:noFill/>
        </p:spPr>
        <p:txBody>
          <a:bodyPr wrap="square">
            <a:spAutoFit/>
          </a:bodyPr>
          <a:lstStyle/>
          <a:p>
            <a:r>
              <a:rPr lang="en-US" b="1" dirty="0">
                <a:solidFill>
                  <a:schemeClr val="tx2"/>
                </a:solidFill>
              </a:rPr>
              <a:t>Solution Overview</a:t>
            </a:r>
            <a:endParaRPr lang="en-IN" b="1" dirty="0">
              <a:solidFill>
                <a:schemeClr val="tx2"/>
              </a:solidFill>
            </a:endParaRPr>
          </a:p>
        </p:txBody>
      </p:sp>
      <p:cxnSp>
        <p:nvCxnSpPr>
          <p:cNvPr id="7" name="Straight Connector 6">
            <a:extLst>
              <a:ext uri="{FF2B5EF4-FFF2-40B4-BE49-F238E27FC236}">
                <a16:creationId xmlns:a16="http://schemas.microsoft.com/office/drawing/2014/main" id="{43505C27-9AAB-A70A-899A-E8243189C570}"/>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graphicFrame>
        <p:nvGraphicFramePr>
          <p:cNvPr id="11" name="Table 10">
            <a:extLst>
              <a:ext uri="{FF2B5EF4-FFF2-40B4-BE49-F238E27FC236}">
                <a16:creationId xmlns:a16="http://schemas.microsoft.com/office/drawing/2014/main" id="{063D4AA1-269C-361E-50A4-A799A1648E26}"/>
              </a:ext>
            </a:extLst>
          </p:cNvPr>
          <p:cNvGraphicFramePr>
            <a:graphicFrameLocks noGrp="1"/>
          </p:cNvGraphicFramePr>
          <p:nvPr>
            <p:extLst>
              <p:ext uri="{D42A27DB-BD31-4B8C-83A1-F6EECF244321}">
                <p14:modId xmlns:p14="http://schemas.microsoft.com/office/powerpoint/2010/main" val="1909294546"/>
              </p:ext>
            </p:extLst>
          </p:nvPr>
        </p:nvGraphicFramePr>
        <p:xfrm>
          <a:off x="2636874" y="2468878"/>
          <a:ext cx="18309266" cy="9348147"/>
        </p:xfrm>
        <a:graphic>
          <a:graphicData uri="http://schemas.openxmlformats.org/drawingml/2006/table">
            <a:tbl>
              <a:tblPr firstRow="1" bandRow="1">
                <a:tableStyleId>{5C22544A-7EE6-4342-B048-85BDC9FD1C3A}</a:tableStyleId>
              </a:tblPr>
              <a:tblGrid>
                <a:gridCol w="8068851">
                  <a:extLst>
                    <a:ext uri="{9D8B030D-6E8A-4147-A177-3AD203B41FA5}">
                      <a16:colId xmlns:a16="http://schemas.microsoft.com/office/drawing/2014/main" val="213763245"/>
                    </a:ext>
                  </a:extLst>
                </a:gridCol>
                <a:gridCol w="10240415">
                  <a:extLst>
                    <a:ext uri="{9D8B030D-6E8A-4147-A177-3AD203B41FA5}">
                      <a16:colId xmlns:a16="http://schemas.microsoft.com/office/drawing/2014/main" val="2579481766"/>
                    </a:ext>
                  </a:extLst>
                </a:gridCol>
              </a:tblGrid>
              <a:tr h="1869206">
                <a:tc>
                  <a:txBody>
                    <a:bodyPr/>
                    <a:lstStyle/>
                    <a:p>
                      <a:pPr algn="ctr"/>
                      <a:endParaRPr lang="en-IN" b="1" dirty="0"/>
                    </a:p>
                    <a:p>
                      <a:pPr algn="ctr"/>
                      <a:r>
                        <a:rPr lang="en-IN" b="1" dirty="0"/>
                        <a:t>Design Consideration</a:t>
                      </a:r>
                    </a:p>
                  </a:txBody>
                  <a:tcPr/>
                </a:tc>
                <a:tc>
                  <a:txBody>
                    <a:bodyPr/>
                    <a:lstStyle/>
                    <a:p>
                      <a:pPr algn="ctr"/>
                      <a:endParaRPr lang="en-IN" dirty="0"/>
                    </a:p>
                    <a:p>
                      <a:pPr algn="ctr"/>
                      <a:r>
                        <a:rPr lang="en-IN" dirty="0"/>
                        <a:t>Implementation in AmCart</a:t>
                      </a:r>
                    </a:p>
                  </a:txBody>
                  <a:tcPr/>
                </a:tc>
                <a:extLst>
                  <a:ext uri="{0D108BD9-81ED-4DB2-BD59-A6C34878D82A}">
                    <a16:rowId xmlns:a16="http://schemas.microsoft.com/office/drawing/2014/main" val="1335532394"/>
                  </a:ext>
                </a:extLst>
              </a:tr>
              <a:tr h="1268065">
                <a:tc>
                  <a:txBody>
                    <a:bodyPr/>
                    <a:lstStyle/>
                    <a:p>
                      <a:pPr algn="ctr"/>
                      <a:endParaRPr lang="en-IN" dirty="0">
                        <a:solidFill>
                          <a:schemeClr val="tx2"/>
                        </a:solidFill>
                      </a:endParaRPr>
                    </a:p>
                    <a:p>
                      <a:pPr algn="ctr"/>
                      <a:r>
                        <a:rPr lang="en-IN" dirty="0">
                          <a:solidFill>
                            <a:schemeClr val="tx2"/>
                          </a:solidFill>
                        </a:rPr>
                        <a:t>Scalability &amp; Performance 🚀</a:t>
                      </a:r>
                    </a:p>
                  </a:txBody>
                  <a:tcPr/>
                </a:tc>
                <a:tc>
                  <a:txBody>
                    <a:bodyPr/>
                    <a:lstStyle/>
                    <a:p>
                      <a:pPr algn="ctr"/>
                      <a:r>
                        <a:rPr lang="en-US" dirty="0">
                          <a:solidFill>
                            <a:schemeClr val="tx2"/>
                          </a:solidFill>
                        </a:rPr>
                        <a:t>AWS </a:t>
                      </a:r>
                      <a:r>
                        <a:rPr lang="en-US" b="1" dirty="0">
                          <a:solidFill>
                            <a:schemeClr val="tx2"/>
                          </a:solidFill>
                        </a:rPr>
                        <a:t>ECS with Fargate</a:t>
                      </a:r>
                      <a:r>
                        <a:rPr lang="en-US" dirty="0">
                          <a:solidFill>
                            <a:schemeClr val="tx2"/>
                          </a:solidFill>
                        </a:rPr>
                        <a:t> for containerized deployment, </a:t>
                      </a:r>
                      <a:r>
                        <a:rPr lang="en-US" b="1" dirty="0">
                          <a:solidFill>
                            <a:schemeClr val="tx2"/>
                          </a:solidFill>
                        </a:rPr>
                        <a:t>Elastic Load Balancer</a:t>
                      </a:r>
                      <a:r>
                        <a:rPr lang="en-US" dirty="0">
                          <a:solidFill>
                            <a:schemeClr val="tx2"/>
                          </a:solidFill>
                        </a:rPr>
                        <a:t> for traffic distribution, </a:t>
                      </a:r>
                      <a:r>
                        <a:rPr lang="en-US" b="1" dirty="0">
                          <a:solidFill>
                            <a:schemeClr val="tx2"/>
                          </a:solidFill>
                        </a:rPr>
                        <a:t>Redis caching</a:t>
                      </a:r>
                      <a:r>
                        <a:rPr lang="en-US" dirty="0">
                          <a:solidFill>
                            <a:schemeClr val="tx2"/>
                          </a:solidFill>
                        </a:rPr>
                        <a:t> for quick response times.</a:t>
                      </a:r>
                      <a:endParaRPr lang="en-IN" dirty="0">
                        <a:solidFill>
                          <a:schemeClr val="tx2"/>
                        </a:solidFill>
                      </a:endParaRPr>
                    </a:p>
                  </a:txBody>
                  <a:tcPr/>
                </a:tc>
                <a:extLst>
                  <a:ext uri="{0D108BD9-81ED-4DB2-BD59-A6C34878D82A}">
                    <a16:rowId xmlns:a16="http://schemas.microsoft.com/office/drawing/2014/main" val="3610246547"/>
                  </a:ext>
                </a:extLst>
              </a:tr>
              <a:tr h="1268065">
                <a:tc>
                  <a:txBody>
                    <a:bodyPr/>
                    <a:lstStyle/>
                    <a:p>
                      <a:pPr algn="ctr"/>
                      <a:endParaRPr lang="en-IN" dirty="0">
                        <a:solidFill>
                          <a:schemeClr val="tx2"/>
                        </a:solidFill>
                      </a:endParaRPr>
                    </a:p>
                    <a:p>
                      <a:pPr algn="ctr"/>
                      <a:r>
                        <a:rPr lang="en-IN" dirty="0">
                          <a:solidFill>
                            <a:schemeClr val="tx2"/>
                          </a:solidFill>
                        </a:rPr>
                        <a:t>Availability &amp; Reliability ⚡</a:t>
                      </a:r>
                    </a:p>
                  </a:txBody>
                  <a:tcPr/>
                </a:tc>
                <a:tc>
                  <a:txBody>
                    <a:bodyPr/>
                    <a:lstStyle/>
                    <a:p>
                      <a:pPr algn="ctr"/>
                      <a:r>
                        <a:rPr lang="en-IN" b="1" dirty="0">
                          <a:solidFill>
                            <a:schemeClr val="tx2"/>
                          </a:solidFill>
                        </a:rPr>
                        <a:t>Multi-AZ RDS &amp; NoSQL Mongo DB</a:t>
                      </a:r>
                      <a:r>
                        <a:rPr lang="en-IN" dirty="0">
                          <a:solidFill>
                            <a:schemeClr val="tx2"/>
                          </a:solidFill>
                        </a:rPr>
                        <a:t>, Auto Scaling groups, API Gateway for managing traffic spikes.</a:t>
                      </a:r>
                    </a:p>
                  </a:txBody>
                  <a:tcPr/>
                </a:tc>
                <a:extLst>
                  <a:ext uri="{0D108BD9-81ED-4DB2-BD59-A6C34878D82A}">
                    <a16:rowId xmlns:a16="http://schemas.microsoft.com/office/drawing/2014/main" val="685679392"/>
                  </a:ext>
                </a:extLst>
              </a:tr>
              <a:tr h="1718221">
                <a:tc>
                  <a:txBody>
                    <a:bodyPr/>
                    <a:lstStyle/>
                    <a:p>
                      <a:pPr algn="ctr"/>
                      <a:endParaRPr lang="en-IN" dirty="0">
                        <a:solidFill>
                          <a:schemeClr val="tx2"/>
                        </a:solidFill>
                      </a:endParaRPr>
                    </a:p>
                    <a:p>
                      <a:pPr algn="ctr"/>
                      <a:r>
                        <a:rPr lang="en-IN" dirty="0">
                          <a:solidFill>
                            <a:schemeClr val="tx2"/>
                          </a:solidFill>
                        </a:rPr>
                        <a:t>Security 🔒</a:t>
                      </a:r>
                    </a:p>
                  </a:txBody>
                  <a:tcPr/>
                </a:tc>
                <a:tc>
                  <a:txBody>
                    <a:bodyPr/>
                    <a:lstStyle/>
                    <a:p>
                      <a:pPr algn="ctr"/>
                      <a:r>
                        <a:rPr lang="en-US" b="1" dirty="0">
                          <a:solidFill>
                            <a:schemeClr val="tx2"/>
                          </a:solidFill>
                        </a:rPr>
                        <a:t>OAuth2.0, JWT Authentication</a:t>
                      </a:r>
                      <a:r>
                        <a:rPr lang="en-US" dirty="0">
                          <a:solidFill>
                            <a:schemeClr val="tx2"/>
                          </a:solidFill>
                        </a:rPr>
                        <a:t>, AWS WAF for protection, </a:t>
                      </a:r>
                      <a:r>
                        <a:rPr lang="en-US" b="1" dirty="0">
                          <a:solidFill>
                            <a:schemeClr val="tx2"/>
                          </a:solidFill>
                        </a:rPr>
                        <a:t>IAM Role-based access</a:t>
                      </a:r>
                      <a:r>
                        <a:rPr lang="en-US" dirty="0">
                          <a:solidFill>
                            <a:schemeClr val="tx2"/>
                          </a:solidFill>
                        </a:rPr>
                        <a:t>.</a:t>
                      </a:r>
                      <a:endParaRPr lang="en-IN" dirty="0">
                        <a:solidFill>
                          <a:schemeClr val="tx2"/>
                        </a:solidFill>
                      </a:endParaRPr>
                    </a:p>
                  </a:txBody>
                  <a:tcPr/>
                </a:tc>
                <a:extLst>
                  <a:ext uri="{0D108BD9-81ED-4DB2-BD59-A6C34878D82A}">
                    <a16:rowId xmlns:a16="http://schemas.microsoft.com/office/drawing/2014/main" val="3327980629"/>
                  </a:ext>
                </a:extLst>
              </a:tr>
              <a:tr h="1268065">
                <a:tc>
                  <a:txBody>
                    <a:bodyPr/>
                    <a:lstStyle/>
                    <a:p>
                      <a:pPr algn="ctr"/>
                      <a:endParaRPr lang="en-IN" dirty="0">
                        <a:solidFill>
                          <a:schemeClr val="tx2"/>
                        </a:solidFill>
                      </a:endParaRPr>
                    </a:p>
                    <a:p>
                      <a:pPr algn="ctr"/>
                      <a:r>
                        <a:rPr lang="en-IN" dirty="0">
                          <a:solidFill>
                            <a:schemeClr val="tx2"/>
                          </a:solidFill>
                        </a:rPr>
                        <a:t>Maintainability 🔄</a:t>
                      </a:r>
                    </a:p>
                  </a:txBody>
                  <a:tcPr/>
                </a:tc>
                <a:tc>
                  <a:txBody>
                    <a:bodyPr/>
                    <a:lstStyle/>
                    <a:p>
                      <a:pPr algn="ctr"/>
                      <a:r>
                        <a:rPr lang="en-IN" b="1" dirty="0">
                          <a:solidFill>
                            <a:schemeClr val="tx2"/>
                          </a:solidFill>
                        </a:rPr>
                        <a:t>Microservices architecture</a:t>
                      </a:r>
                      <a:r>
                        <a:rPr lang="en-IN" dirty="0">
                          <a:solidFill>
                            <a:schemeClr val="tx2"/>
                          </a:solidFill>
                        </a:rPr>
                        <a:t>, CI/CD pipelines using GitHub Actions, modular services for easy updates.</a:t>
                      </a:r>
                    </a:p>
                  </a:txBody>
                  <a:tcPr/>
                </a:tc>
                <a:extLst>
                  <a:ext uri="{0D108BD9-81ED-4DB2-BD59-A6C34878D82A}">
                    <a16:rowId xmlns:a16="http://schemas.microsoft.com/office/drawing/2014/main" val="2755842835"/>
                  </a:ext>
                </a:extLst>
              </a:tr>
            </a:tbl>
          </a:graphicData>
        </a:graphic>
      </p:graphicFrame>
    </p:spTree>
    <p:extLst>
      <p:ext uri="{BB962C8B-B14F-4D97-AF65-F5344CB8AC3E}">
        <p14:creationId xmlns:p14="http://schemas.microsoft.com/office/powerpoint/2010/main" val="23786774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16934A5-8696-F421-0171-3848CF95D589}"/>
            </a:ext>
          </a:extLst>
        </p:cNvPr>
        <p:cNvGrpSpPr/>
        <p:nvPr/>
      </p:nvGrpSpPr>
      <p:grpSpPr>
        <a:xfrm>
          <a:off x="0" y="0"/>
          <a:ext cx="0" cy="0"/>
          <a:chOff x="0" y="0"/>
          <a:chExt cx="0" cy="0"/>
        </a:xfrm>
      </p:grpSpPr>
      <p:grpSp>
        <p:nvGrpSpPr>
          <p:cNvPr id="34" name="Group 33">
            <a:extLst>
              <a:ext uri="{FF2B5EF4-FFF2-40B4-BE49-F238E27FC236}">
                <a16:creationId xmlns:a16="http://schemas.microsoft.com/office/drawing/2014/main" id="{83934F06-CE63-9969-9664-5026181B9659}"/>
              </a:ext>
            </a:extLst>
          </p:cNvPr>
          <p:cNvGrpSpPr/>
          <p:nvPr/>
        </p:nvGrpSpPr>
        <p:grpSpPr>
          <a:xfrm>
            <a:off x="0" y="2147780"/>
            <a:ext cx="21562828" cy="11398099"/>
            <a:chOff x="0" y="968947"/>
            <a:chExt cx="5841424" cy="5889053"/>
          </a:xfrm>
          <a:solidFill>
            <a:srgbClr val="13294B"/>
          </a:solidFill>
        </p:grpSpPr>
        <p:sp>
          <p:nvSpPr>
            <p:cNvPr id="32" name="Rectangle 31">
              <a:extLst>
                <a:ext uri="{FF2B5EF4-FFF2-40B4-BE49-F238E27FC236}">
                  <a16:creationId xmlns:a16="http://schemas.microsoft.com/office/drawing/2014/main" id="{8BE971F0-7F4C-C6E4-B2FE-BB6B4081D1DB}"/>
                </a:ext>
              </a:extLst>
            </p:cNvPr>
            <p:cNvSpPr/>
            <p:nvPr/>
          </p:nvSpPr>
          <p:spPr>
            <a:xfrm>
              <a:off x="0" y="968948"/>
              <a:ext cx="4963431" cy="58890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latin typeface="Equip Light"/>
              </a:endParaRPr>
            </a:p>
          </p:txBody>
        </p:sp>
        <p:sp>
          <p:nvSpPr>
            <p:cNvPr id="33" name="Right Triangle 32">
              <a:extLst>
                <a:ext uri="{FF2B5EF4-FFF2-40B4-BE49-F238E27FC236}">
                  <a16:creationId xmlns:a16="http://schemas.microsoft.com/office/drawing/2014/main" id="{D4F3001E-B5E2-CE1B-A962-8752F7E8E893}"/>
                </a:ext>
              </a:extLst>
            </p:cNvPr>
            <p:cNvSpPr/>
            <p:nvPr/>
          </p:nvSpPr>
          <p:spPr>
            <a:xfrm flipV="1">
              <a:off x="4963431" y="968947"/>
              <a:ext cx="877993" cy="5889053"/>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FFFF"/>
                </a:solidFill>
                <a:latin typeface="Equip Light"/>
              </a:endParaRPr>
            </a:p>
          </p:txBody>
        </p:sp>
      </p:grpSp>
      <p:sp>
        <p:nvSpPr>
          <p:cNvPr id="35" name="TextBox 34">
            <a:extLst>
              <a:ext uri="{FF2B5EF4-FFF2-40B4-BE49-F238E27FC236}">
                <a16:creationId xmlns:a16="http://schemas.microsoft.com/office/drawing/2014/main" id="{699F12FD-BE2E-90E3-41E5-B235FB6A93F2}"/>
              </a:ext>
            </a:extLst>
          </p:cNvPr>
          <p:cNvSpPr txBox="1"/>
          <p:nvPr/>
        </p:nvSpPr>
        <p:spPr>
          <a:xfrm>
            <a:off x="500718" y="2572608"/>
            <a:ext cx="16256194" cy="9910405"/>
          </a:xfrm>
          <a:prstGeom prst="rect">
            <a:avLst/>
          </a:prstGeom>
          <a:noFill/>
        </p:spPr>
        <p:txBody>
          <a:bodyPr wrap="square">
            <a:spAutoFit/>
          </a:bodyPr>
          <a:lstStyle/>
          <a:p>
            <a:pPr marL="457200" indent="-457200">
              <a:buFont typeface="Arial" panose="020B0604020202020204" pitchFamily="34" charset="0"/>
              <a:buChar char="•"/>
            </a:pPr>
            <a:r>
              <a:rPr lang="en-US" sz="2900" dirty="0">
                <a:solidFill>
                  <a:srgbClr val="FFFFFF"/>
                </a:solidFill>
                <a:latin typeface="Equip Light"/>
              </a:rPr>
              <a:t>The Amcart Ecommerce Application should allow user to browse through different types of products.</a:t>
            </a:r>
          </a:p>
          <a:p>
            <a:endParaRPr lang="en-US" sz="2900" dirty="0">
              <a:solidFill>
                <a:srgbClr val="FFFFFF"/>
              </a:solidFill>
              <a:latin typeface="Equip Light"/>
            </a:endParaRPr>
          </a:p>
          <a:p>
            <a:pPr marL="457200" indent="-457200">
              <a:buFont typeface="Arial" panose="020B0604020202020204" pitchFamily="34" charset="0"/>
              <a:buChar char="•"/>
            </a:pPr>
            <a:r>
              <a:rPr lang="en-US" sz="2900" dirty="0">
                <a:solidFill>
                  <a:srgbClr val="FFFFFF"/>
                </a:solidFill>
                <a:latin typeface="Equip Light"/>
              </a:rPr>
              <a:t>User can register in the Amcart Ecommerce Application using their basic details and email id.</a:t>
            </a:r>
          </a:p>
          <a:p>
            <a:endParaRPr lang="en-US" sz="2900" dirty="0">
              <a:solidFill>
                <a:srgbClr val="FFFFFF"/>
              </a:solidFill>
              <a:latin typeface="Equip Light"/>
            </a:endParaRPr>
          </a:p>
          <a:p>
            <a:pPr marL="457200" indent="-457200">
              <a:buFont typeface="Arial" panose="020B0604020202020204" pitchFamily="34" charset="0"/>
              <a:buChar char="•"/>
            </a:pPr>
            <a:r>
              <a:rPr lang="en-US" sz="2900" dirty="0">
                <a:solidFill>
                  <a:srgbClr val="FFFFFF"/>
                </a:solidFill>
                <a:latin typeface="Equip Light"/>
              </a:rPr>
              <a:t>User can also login via third party authentication like GitHub and proceed further.</a:t>
            </a:r>
          </a:p>
          <a:p>
            <a:endParaRPr lang="en-US" sz="2900" dirty="0">
              <a:solidFill>
                <a:srgbClr val="FFFFFF"/>
              </a:solidFill>
              <a:latin typeface="Equip Light"/>
            </a:endParaRPr>
          </a:p>
          <a:p>
            <a:pPr marL="457200" indent="-457200">
              <a:buFont typeface="Arial" panose="020B0604020202020204" pitchFamily="34" charset="0"/>
              <a:buChar char="•"/>
            </a:pPr>
            <a:r>
              <a:rPr lang="en-US" sz="2900" dirty="0">
                <a:solidFill>
                  <a:srgbClr val="FFFFFF"/>
                </a:solidFill>
                <a:latin typeface="Equip Light"/>
              </a:rPr>
              <a:t>User can see different categories of products on the application UI like Men, women etc.</a:t>
            </a:r>
          </a:p>
          <a:p>
            <a:endParaRPr lang="en-US" sz="2900" dirty="0">
              <a:solidFill>
                <a:srgbClr val="FFFFFF"/>
              </a:solidFill>
              <a:latin typeface="Equip Light"/>
            </a:endParaRPr>
          </a:p>
          <a:p>
            <a:pPr marL="457200" indent="-457200">
              <a:buFont typeface="Arial" panose="020B0604020202020204" pitchFamily="34" charset="0"/>
              <a:buChar char="•"/>
            </a:pPr>
            <a:r>
              <a:rPr lang="en-US" sz="2900" dirty="0">
                <a:solidFill>
                  <a:srgbClr val="FFFFFF"/>
                </a:solidFill>
                <a:latin typeface="Equip Light"/>
              </a:rPr>
              <a:t>User can also search products using the search box at the top of the application UI to get the exact products they are looking for.</a:t>
            </a:r>
          </a:p>
          <a:p>
            <a:endParaRPr lang="en-US" sz="2900" dirty="0">
              <a:solidFill>
                <a:srgbClr val="FFFFFF"/>
              </a:solidFill>
              <a:latin typeface="Equip Light"/>
            </a:endParaRPr>
          </a:p>
          <a:p>
            <a:pPr marL="457200" indent="-457200">
              <a:buFont typeface="Arial" panose="020B0604020202020204" pitchFamily="34" charset="0"/>
              <a:buChar char="•"/>
            </a:pPr>
            <a:r>
              <a:rPr lang="en-US" sz="2900" dirty="0">
                <a:solidFill>
                  <a:srgbClr val="FFFFFF"/>
                </a:solidFill>
                <a:latin typeface="Equip Light"/>
              </a:rPr>
              <a:t>Once user selects any product and they can Add to cart, user can proceed to cart page to see the product selected.</a:t>
            </a:r>
          </a:p>
          <a:p>
            <a:endParaRPr lang="en-US" sz="2900" dirty="0">
              <a:solidFill>
                <a:srgbClr val="FFFFFF"/>
              </a:solidFill>
              <a:latin typeface="Equip Light"/>
            </a:endParaRPr>
          </a:p>
          <a:p>
            <a:pPr marL="457200" indent="-457200">
              <a:buFont typeface="Arial" panose="020B0604020202020204" pitchFamily="34" charset="0"/>
              <a:buChar char="•"/>
            </a:pPr>
            <a:r>
              <a:rPr lang="en-US" sz="2900" dirty="0">
                <a:solidFill>
                  <a:srgbClr val="FFFFFF"/>
                </a:solidFill>
                <a:latin typeface="Equip Light"/>
              </a:rPr>
              <a:t>If the user is not logged in at the time of checkout, they will be asked to login first.</a:t>
            </a:r>
          </a:p>
          <a:p>
            <a:endParaRPr lang="en-US" sz="2900" dirty="0">
              <a:solidFill>
                <a:srgbClr val="FFFFFF"/>
              </a:solidFill>
              <a:latin typeface="Equip Light"/>
            </a:endParaRPr>
          </a:p>
          <a:p>
            <a:pPr marL="457200" indent="-457200">
              <a:buFont typeface="Arial" panose="020B0604020202020204" pitchFamily="34" charset="0"/>
              <a:buChar char="•"/>
            </a:pPr>
            <a:r>
              <a:rPr lang="en-US" sz="2900" dirty="0">
                <a:solidFill>
                  <a:srgbClr val="FFFFFF"/>
                </a:solidFill>
                <a:latin typeface="Equip Light"/>
              </a:rPr>
              <a:t>Once user proceed to checkout, user can add their delivery details and select the payment mode.</a:t>
            </a:r>
          </a:p>
          <a:p>
            <a:endParaRPr lang="en-US" sz="2900" dirty="0">
              <a:solidFill>
                <a:srgbClr val="FFFFFF"/>
              </a:solidFill>
              <a:latin typeface="Equip Light"/>
            </a:endParaRPr>
          </a:p>
          <a:p>
            <a:pPr marL="457200" indent="-457200">
              <a:buFont typeface="Arial" panose="020B0604020202020204" pitchFamily="34" charset="0"/>
              <a:buChar char="•"/>
            </a:pPr>
            <a:r>
              <a:rPr lang="en-US" sz="2900" dirty="0">
                <a:solidFill>
                  <a:srgbClr val="FFFFFF"/>
                </a:solidFill>
                <a:latin typeface="Equip Light"/>
              </a:rPr>
              <a:t>After that, user can proceed to place order.</a:t>
            </a:r>
          </a:p>
        </p:txBody>
      </p:sp>
      <p:sp>
        <p:nvSpPr>
          <p:cNvPr id="2" name="TextBox 1">
            <a:extLst>
              <a:ext uri="{FF2B5EF4-FFF2-40B4-BE49-F238E27FC236}">
                <a16:creationId xmlns:a16="http://schemas.microsoft.com/office/drawing/2014/main" id="{69D97661-3E6D-AD97-2DF4-B7621E96A880}"/>
              </a:ext>
            </a:extLst>
          </p:cNvPr>
          <p:cNvSpPr txBox="1"/>
          <p:nvPr/>
        </p:nvSpPr>
        <p:spPr>
          <a:xfrm>
            <a:off x="953562" y="935689"/>
            <a:ext cx="18981533" cy="646331"/>
          </a:xfrm>
          <a:prstGeom prst="rect">
            <a:avLst/>
          </a:prstGeom>
          <a:noFill/>
        </p:spPr>
        <p:txBody>
          <a:bodyPr wrap="square" rtlCol="0">
            <a:spAutoFit/>
          </a:bodyPr>
          <a:lstStyle/>
          <a:p>
            <a:r>
              <a:rPr lang="en-US" sz="3600" b="1" dirty="0"/>
              <a:t>Application</a:t>
            </a:r>
            <a:r>
              <a:rPr lang="en-US" b="1" dirty="0"/>
              <a:t> Use Cases</a:t>
            </a:r>
            <a:endParaRPr lang="en-IN" b="1" dirty="0"/>
          </a:p>
        </p:txBody>
      </p:sp>
      <p:cxnSp>
        <p:nvCxnSpPr>
          <p:cNvPr id="3" name="Straight Connector 2">
            <a:extLst>
              <a:ext uri="{FF2B5EF4-FFF2-40B4-BE49-F238E27FC236}">
                <a16:creationId xmlns:a16="http://schemas.microsoft.com/office/drawing/2014/main" id="{BA7B21B9-5FCD-6F18-7090-6AF587C45CC1}"/>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3679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A74EAEB-4AFD-2772-B9BB-CF2EC251DF97}"/>
              </a:ext>
            </a:extLst>
          </p:cNvPr>
          <p:cNvGrpSpPr/>
          <p:nvPr/>
        </p:nvGrpSpPr>
        <p:grpSpPr>
          <a:xfrm>
            <a:off x="0" y="2147780"/>
            <a:ext cx="21562828" cy="11398099"/>
            <a:chOff x="0" y="968947"/>
            <a:chExt cx="5841424" cy="5889053"/>
          </a:xfrm>
          <a:solidFill>
            <a:srgbClr val="13294B"/>
          </a:solidFill>
        </p:grpSpPr>
        <p:sp>
          <p:nvSpPr>
            <p:cNvPr id="4" name="Rectangle 3">
              <a:extLst>
                <a:ext uri="{FF2B5EF4-FFF2-40B4-BE49-F238E27FC236}">
                  <a16:creationId xmlns:a16="http://schemas.microsoft.com/office/drawing/2014/main" id="{0A422DA8-3650-0D97-9247-5E15EF058ADB}"/>
                </a:ext>
              </a:extLst>
            </p:cNvPr>
            <p:cNvSpPr/>
            <p:nvPr/>
          </p:nvSpPr>
          <p:spPr>
            <a:xfrm>
              <a:off x="0" y="968947"/>
              <a:ext cx="4963431" cy="58890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latin typeface="Equip Light"/>
              </a:endParaRPr>
            </a:p>
          </p:txBody>
        </p:sp>
        <p:sp>
          <p:nvSpPr>
            <p:cNvPr id="6" name="Right Triangle 5">
              <a:extLst>
                <a:ext uri="{FF2B5EF4-FFF2-40B4-BE49-F238E27FC236}">
                  <a16:creationId xmlns:a16="http://schemas.microsoft.com/office/drawing/2014/main" id="{63C82B7A-F2B1-6E7D-1498-2BA95936BF99}"/>
                </a:ext>
              </a:extLst>
            </p:cNvPr>
            <p:cNvSpPr/>
            <p:nvPr/>
          </p:nvSpPr>
          <p:spPr>
            <a:xfrm flipV="1">
              <a:off x="4963431" y="968947"/>
              <a:ext cx="877993" cy="5889053"/>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FFFF"/>
                </a:solidFill>
                <a:latin typeface="Equip Light"/>
              </a:endParaRPr>
            </a:p>
          </p:txBody>
        </p:sp>
      </p:grpSp>
      <p:sp>
        <p:nvSpPr>
          <p:cNvPr id="5" name="TextBox 4">
            <a:extLst>
              <a:ext uri="{FF2B5EF4-FFF2-40B4-BE49-F238E27FC236}">
                <a16:creationId xmlns:a16="http://schemas.microsoft.com/office/drawing/2014/main" id="{C706152D-7C69-F837-942F-2AF8507A4FA9}"/>
              </a:ext>
            </a:extLst>
          </p:cNvPr>
          <p:cNvSpPr txBox="1"/>
          <p:nvPr/>
        </p:nvSpPr>
        <p:spPr>
          <a:xfrm>
            <a:off x="994144" y="920845"/>
            <a:ext cx="12195544" cy="646331"/>
          </a:xfrm>
          <a:prstGeom prst="rect">
            <a:avLst/>
          </a:prstGeom>
          <a:noFill/>
        </p:spPr>
        <p:txBody>
          <a:bodyPr wrap="square">
            <a:spAutoFit/>
          </a:bodyPr>
          <a:lstStyle/>
          <a:p>
            <a:r>
              <a:rPr lang="en-US" b="1" dirty="0">
                <a:solidFill>
                  <a:schemeClr val="tx2"/>
                </a:solidFill>
              </a:rPr>
              <a:t>Solution Overview</a:t>
            </a:r>
            <a:endParaRPr lang="en-IN" b="1" dirty="0">
              <a:solidFill>
                <a:schemeClr val="tx2"/>
              </a:solidFill>
            </a:endParaRPr>
          </a:p>
        </p:txBody>
      </p:sp>
      <p:cxnSp>
        <p:nvCxnSpPr>
          <p:cNvPr id="7" name="Straight Connector 6">
            <a:extLst>
              <a:ext uri="{FF2B5EF4-FFF2-40B4-BE49-F238E27FC236}">
                <a16:creationId xmlns:a16="http://schemas.microsoft.com/office/drawing/2014/main" id="{20317C2C-C6AE-8F68-E301-ADC4E5F97525}"/>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AB491CA-848C-4B64-B7EB-23C8837C79D3}"/>
              </a:ext>
            </a:extLst>
          </p:cNvPr>
          <p:cNvSpPr txBox="1"/>
          <p:nvPr/>
        </p:nvSpPr>
        <p:spPr>
          <a:xfrm>
            <a:off x="239233" y="2308436"/>
            <a:ext cx="18920638" cy="7478970"/>
          </a:xfrm>
          <a:prstGeom prst="rect">
            <a:avLst/>
          </a:prstGeom>
          <a:noFill/>
        </p:spPr>
        <p:txBody>
          <a:bodyPr wrap="square">
            <a:spAutoFit/>
          </a:bodyPr>
          <a:lstStyle/>
          <a:p>
            <a:pPr marL="571500" indent="-571500">
              <a:buFont typeface="Arial" panose="020B0604020202020204" pitchFamily="34" charset="0"/>
              <a:buChar char="•"/>
            </a:pPr>
            <a:r>
              <a:rPr lang="en-US" sz="3000" dirty="0">
                <a:solidFill>
                  <a:schemeClr val="bg1"/>
                </a:solidFill>
                <a:latin typeface="Equip" panose="02000503030000020004" pitchFamily="2" charset="0"/>
              </a:rPr>
              <a:t>The Request will start from the user </a:t>
            </a:r>
            <a:r>
              <a:rPr lang="en-IN" sz="3000" dirty="0">
                <a:solidFill>
                  <a:schemeClr val="bg1"/>
                </a:solidFill>
                <a:latin typeface="Equip" panose="02000503030000020004" pitchFamily="2" charset="0"/>
              </a:rPr>
              <a:t>opening the ecommerce application.</a:t>
            </a:r>
          </a:p>
          <a:p>
            <a:endParaRPr lang="en-IN" sz="3000" dirty="0">
              <a:solidFill>
                <a:schemeClr val="bg1"/>
              </a:solidFill>
              <a:latin typeface="Equip" panose="02000503030000020004" pitchFamily="2" charset="0"/>
            </a:endParaRPr>
          </a:p>
          <a:p>
            <a:pPr marL="571500" indent="-571500">
              <a:buFont typeface="Arial" panose="020B0604020202020204" pitchFamily="34" charset="0"/>
              <a:buChar char="•"/>
            </a:pPr>
            <a:r>
              <a:rPr lang="en-IN" sz="3000" dirty="0">
                <a:solidFill>
                  <a:schemeClr val="bg1"/>
                </a:solidFill>
                <a:latin typeface="Equip" panose="02000503030000020004" pitchFamily="2" charset="0"/>
              </a:rPr>
              <a:t>The Request will go to the DNS which will redirect the web address to the IP of our application.</a:t>
            </a:r>
          </a:p>
          <a:p>
            <a:endParaRPr lang="en-IN" sz="3000" dirty="0">
              <a:solidFill>
                <a:schemeClr val="bg1"/>
              </a:solidFill>
              <a:latin typeface="Equip" panose="02000503030000020004" pitchFamily="2" charset="0"/>
            </a:endParaRPr>
          </a:p>
          <a:p>
            <a:pPr marL="571500" indent="-571500">
              <a:buFont typeface="Arial" panose="020B0604020202020204" pitchFamily="34" charset="0"/>
              <a:buChar char="•"/>
            </a:pPr>
            <a:r>
              <a:rPr lang="en-IN" sz="3000" dirty="0">
                <a:solidFill>
                  <a:schemeClr val="bg1"/>
                </a:solidFill>
                <a:latin typeface="Equip" panose="02000503030000020004" pitchFamily="2" charset="0"/>
              </a:rPr>
              <a:t>The frontend will be hosted on the S3 bucket with all the static content like images and videos will be cached in CDN.</a:t>
            </a:r>
          </a:p>
          <a:p>
            <a:endParaRPr lang="en-IN" sz="3000" dirty="0">
              <a:solidFill>
                <a:schemeClr val="bg1"/>
              </a:solidFill>
              <a:latin typeface="Equip" panose="02000503030000020004" pitchFamily="2" charset="0"/>
            </a:endParaRPr>
          </a:p>
          <a:p>
            <a:pPr marL="571500" indent="-571500">
              <a:buFont typeface="Arial" panose="020B0604020202020204" pitchFamily="34" charset="0"/>
              <a:buChar char="•"/>
            </a:pPr>
            <a:r>
              <a:rPr lang="en-IN" sz="3000" dirty="0">
                <a:solidFill>
                  <a:schemeClr val="bg1"/>
                </a:solidFill>
                <a:latin typeface="Equip" panose="02000503030000020004" pitchFamily="2" charset="0"/>
              </a:rPr>
              <a:t>The request will pass through the API Gateway, which will act as the single point of entry into the application.</a:t>
            </a:r>
          </a:p>
          <a:p>
            <a:endParaRPr lang="en-IN" sz="3000" dirty="0">
              <a:solidFill>
                <a:schemeClr val="bg1"/>
              </a:solidFill>
              <a:latin typeface="Equip" panose="02000503030000020004" pitchFamily="2" charset="0"/>
            </a:endParaRPr>
          </a:p>
          <a:p>
            <a:pPr marL="571500" indent="-571500">
              <a:buFont typeface="Arial" panose="020B0604020202020204" pitchFamily="34" charset="0"/>
              <a:buChar char="•"/>
            </a:pPr>
            <a:r>
              <a:rPr lang="en-IN" sz="3000" dirty="0">
                <a:solidFill>
                  <a:schemeClr val="bg1"/>
                </a:solidFill>
                <a:latin typeface="Equip" panose="02000503030000020004" pitchFamily="2" charset="0"/>
              </a:rPr>
              <a:t>There will also be a load balancer,  which will balance the load among different instances of services.</a:t>
            </a:r>
          </a:p>
          <a:p>
            <a:endParaRPr lang="en-IN" sz="3000" dirty="0">
              <a:solidFill>
                <a:schemeClr val="bg1"/>
              </a:solidFill>
              <a:latin typeface="Equip" panose="02000503030000020004" pitchFamily="2" charset="0"/>
            </a:endParaRPr>
          </a:p>
          <a:p>
            <a:pPr marL="571500" indent="-571500">
              <a:buFont typeface="Arial" panose="020B0604020202020204" pitchFamily="34" charset="0"/>
              <a:buChar char="•"/>
            </a:pPr>
            <a:r>
              <a:rPr lang="en-IN" sz="3000" dirty="0">
                <a:solidFill>
                  <a:schemeClr val="bg1"/>
                </a:solidFill>
                <a:latin typeface="Equip" panose="02000503030000020004" pitchFamily="2" charset="0"/>
              </a:rPr>
              <a:t>I have followed the microservices architecture, where in each service will have there own databases attached with itself.</a:t>
            </a:r>
          </a:p>
          <a:p>
            <a:pPr marL="571500" indent="-571500">
              <a:buFont typeface="Arial" panose="020B0604020202020204" pitchFamily="34" charset="0"/>
              <a:buChar char="•"/>
            </a:pPr>
            <a:endParaRPr lang="en-IN" sz="3000" dirty="0">
              <a:solidFill>
                <a:schemeClr val="bg1"/>
              </a:solidFill>
              <a:latin typeface="Equip" panose="02000503030000020004" pitchFamily="2" charset="0"/>
            </a:endParaRPr>
          </a:p>
          <a:p>
            <a:pPr marL="571500" indent="-571500">
              <a:buFont typeface="Arial" panose="020B0604020202020204" pitchFamily="34" charset="0"/>
              <a:buChar char="•"/>
            </a:pPr>
            <a:r>
              <a:rPr lang="en-IN" sz="3000" dirty="0">
                <a:solidFill>
                  <a:schemeClr val="bg1"/>
                </a:solidFill>
                <a:latin typeface="Equip" panose="02000503030000020004" pitchFamily="2" charset="0"/>
              </a:rPr>
              <a:t>To Store images for all the products, I have made use of AWS S3 Bucket.</a:t>
            </a:r>
          </a:p>
        </p:txBody>
      </p:sp>
    </p:spTree>
    <p:extLst>
      <p:ext uri="{BB962C8B-B14F-4D97-AF65-F5344CB8AC3E}">
        <p14:creationId xmlns:p14="http://schemas.microsoft.com/office/powerpoint/2010/main" val="7751649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4061F4A-BDB8-6A91-922B-26E24A341AE7}"/>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180BD9E2-68A8-DC76-F936-02113B22DBA2}"/>
              </a:ext>
            </a:extLst>
          </p:cNvPr>
          <p:cNvGrpSpPr/>
          <p:nvPr/>
        </p:nvGrpSpPr>
        <p:grpSpPr>
          <a:xfrm>
            <a:off x="0" y="2147780"/>
            <a:ext cx="21562828" cy="11398099"/>
            <a:chOff x="0" y="968947"/>
            <a:chExt cx="5841424" cy="5889053"/>
          </a:xfrm>
          <a:solidFill>
            <a:srgbClr val="13294B"/>
          </a:solidFill>
        </p:grpSpPr>
        <p:sp>
          <p:nvSpPr>
            <p:cNvPr id="4" name="Rectangle 3">
              <a:extLst>
                <a:ext uri="{FF2B5EF4-FFF2-40B4-BE49-F238E27FC236}">
                  <a16:creationId xmlns:a16="http://schemas.microsoft.com/office/drawing/2014/main" id="{5134241B-AD33-15A2-1E9B-5BE6286A7D47}"/>
                </a:ext>
              </a:extLst>
            </p:cNvPr>
            <p:cNvSpPr/>
            <p:nvPr/>
          </p:nvSpPr>
          <p:spPr>
            <a:xfrm>
              <a:off x="0" y="968947"/>
              <a:ext cx="4963431" cy="58890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latin typeface="Equip Light"/>
              </a:endParaRPr>
            </a:p>
          </p:txBody>
        </p:sp>
        <p:sp>
          <p:nvSpPr>
            <p:cNvPr id="6" name="Right Triangle 5">
              <a:extLst>
                <a:ext uri="{FF2B5EF4-FFF2-40B4-BE49-F238E27FC236}">
                  <a16:creationId xmlns:a16="http://schemas.microsoft.com/office/drawing/2014/main" id="{F1043C29-EC75-C0EF-F3DF-867737AF9E81}"/>
                </a:ext>
              </a:extLst>
            </p:cNvPr>
            <p:cNvSpPr/>
            <p:nvPr/>
          </p:nvSpPr>
          <p:spPr>
            <a:xfrm flipV="1">
              <a:off x="4963431" y="968947"/>
              <a:ext cx="877993" cy="5889053"/>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FFFF"/>
                </a:solidFill>
                <a:latin typeface="Equip Light"/>
              </a:endParaRPr>
            </a:p>
          </p:txBody>
        </p:sp>
      </p:grpSp>
      <p:sp>
        <p:nvSpPr>
          <p:cNvPr id="5" name="TextBox 4">
            <a:extLst>
              <a:ext uri="{FF2B5EF4-FFF2-40B4-BE49-F238E27FC236}">
                <a16:creationId xmlns:a16="http://schemas.microsoft.com/office/drawing/2014/main" id="{6C63FF35-A1B9-CFA1-A4CD-FF12BABCA154}"/>
              </a:ext>
            </a:extLst>
          </p:cNvPr>
          <p:cNvSpPr txBox="1"/>
          <p:nvPr/>
        </p:nvSpPr>
        <p:spPr>
          <a:xfrm>
            <a:off x="994144" y="920845"/>
            <a:ext cx="12195544" cy="646331"/>
          </a:xfrm>
          <a:prstGeom prst="rect">
            <a:avLst/>
          </a:prstGeom>
          <a:noFill/>
        </p:spPr>
        <p:txBody>
          <a:bodyPr wrap="square">
            <a:spAutoFit/>
          </a:bodyPr>
          <a:lstStyle/>
          <a:p>
            <a:r>
              <a:rPr lang="en-US" b="1" dirty="0">
                <a:solidFill>
                  <a:schemeClr val="tx2"/>
                </a:solidFill>
              </a:rPr>
              <a:t>Continuing.…</a:t>
            </a:r>
            <a:endParaRPr lang="en-IN" b="1" dirty="0">
              <a:solidFill>
                <a:schemeClr val="tx2"/>
              </a:solidFill>
            </a:endParaRPr>
          </a:p>
        </p:txBody>
      </p:sp>
      <p:cxnSp>
        <p:nvCxnSpPr>
          <p:cNvPr id="7" name="Straight Connector 6">
            <a:extLst>
              <a:ext uri="{FF2B5EF4-FFF2-40B4-BE49-F238E27FC236}">
                <a16:creationId xmlns:a16="http://schemas.microsoft.com/office/drawing/2014/main" id="{8CB85D15-96CE-EF2B-F280-58BA37EE8F9C}"/>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5F22768-B24A-FBB7-007D-AFCA31506D0F}"/>
              </a:ext>
            </a:extLst>
          </p:cNvPr>
          <p:cNvSpPr txBox="1"/>
          <p:nvPr/>
        </p:nvSpPr>
        <p:spPr>
          <a:xfrm>
            <a:off x="239233" y="2308436"/>
            <a:ext cx="18920638" cy="7940635"/>
          </a:xfrm>
          <a:prstGeom prst="rect">
            <a:avLst/>
          </a:prstGeom>
          <a:noFill/>
        </p:spPr>
        <p:txBody>
          <a:bodyPr wrap="square">
            <a:spAutoFit/>
          </a:bodyPr>
          <a:lstStyle/>
          <a:p>
            <a:pPr marL="571500" indent="-571500">
              <a:buFont typeface="Arial" panose="020B0604020202020204" pitchFamily="34" charset="0"/>
              <a:buChar char="•"/>
            </a:pPr>
            <a:r>
              <a:rPr lang="en-IN" sz="3000" dirty="0">
                <a:solidFill>
                  <a:schemeClr val="bg1"/>
                </a:solidFill>
                <a:latin typeface="Equip" panose="02000503030000020004" pitchFamily="2" charset="0"/>
              </a:rPr>
              <a:t>For the Search functionality, there will be elastic search which will act as the search engine to provide faster search responses on the site.</a:t>
            </a:r>
          </a:p>
          <a:p>
            <a:endParaRPr lang="en-IN" sz="3000" dirty="0">
              <a:solidFill>
                <a:schemeClr val="bg1"/>
              </a:solidFill>
              <a:latin typeface="Equip" panose="02000503030000020004" pitchFamily="2" charset="0"/>
            </a:endParaRPr>
          </a:p>
          <a:p>
            <a:pPr marL="571500" indent="-571500">
              <a:buFont typeface="Arial" panose="020B0604020202020204" pitchFamily="34" charset="0"/>
              <a:buChar char="•"/>
            </a:pPr>
            <a:r>
              <a:rPr lang="en-US" sz="3000" dirty="0">
                <a:solidFill>
                  <a:schemeClr val="bg1"/>
                </a:solidFill>
                <a:latin typeface="Equip" panose="02000503030000020004" pitchFamily="2" charset="0"/>
              </a:rPr>
              <a:t>To send out different kinds of communication, I am using AWS SNS and AWS SES.</a:t>
            </a:r>
          </a:p>
          <a:p>
            <a:endParaRPr lang="en-US" sz="3000" dirty="0">
              <a:solidFill>
                <a:schemeClr val="bg1"/>
              </a:solidFill>
              <a:latin typeface="Equip" panose="02000503030000020004" pitchFamily="2" charset="0"/>
            </a:endParaRPr>
          </a:p>
          <a:p>
            <a:pPr marL="571500" indent="-571500">
              <a:buFont typeface="Arial" panose="020B0604020202020204" pitchFamily="34" charset="0"/>
              <a:buChar char="•"/>
            </a:pPr>
            <a:r>
              <a:rPr lang="en-US" sz="3000" dirty="0">
                <a:solidFill>
                  <a:schemeClr val="bg1"/>
                </a:solidFill>
                <a:latin typeface="Equip" panose="02000503030000020004" pitchFamily="2" charset="0"/>
              </a:rPr>
              <a:t>There will be a promotion service, which will link with the Drool’s rule engine. The rule engine will provide the discounted price if any for all the products.</a:t>
            </a:r>
          </a:p>
          <a:p>
            <a:endParaRPr lang="en-US" sz="3000" dirty="0">
              <a:solidFill>
                <a:schemeClr val="bg1"/>
              </a:solidFill>
              <a:latin typeface="Equip" panose="02000503030000020004" pitchFamily="2" charset="0"/>
            </a:endParaRPr>
          </a:p>
          <a:p>
            <a:pPr marL="571500" indent="-571500">
              <a:buFont typeface="Arial" panose="020B0604020202020204" pitchFamily="34" charset="0"/>
              <a:buChar char="•"/>
            </a:pPr>
            <a:r>
              <a:rPr lang="en-US" sz="3000" dirty="0">
                <a:solidFill>
                  <a:schemeClr val="bg1"/>
                </a:solidFill>
                <a:latin typeface="Equip" panose="02000503030000020004" pitchFamily="2" charset="0"/>
              </a:rPr>
              <a:t>To login there will be two options available to the user i.e., by registering in the application and by signing in using GitHub.</a:t>
            </a:r>
          </a:p>
          <a:p>
            <a:pPr marL="571500" indent="-571500">
              <a:buFont typeface="Arial" panose="020B0604020202020204" pitchFamily="34" charset="0"/>
              <a:buChar char="•"/>
            </a:pPr>
            <a:endParaRPr lang="en-US" sz="3000" dirty="0">
              <a:solidFill>
                <a:schemeClr val="bg1"/>
              </a:solidFill>
              <a:latin typeface="Equip" panose="02000503030000020004" pitchFamily="2" charset="0"/>
            </a:endParaRPr>
          </a:p>
          <a:p>
            <a:pPr marL="571500" indent="-571500">
              <a:buFont typeface="Arial" panose="020B0604020202020204" pitchFamily="34" charset="0"/>
              <a:buChar char="•"/>
            </a:pPr>
            <a:r>
              <a:rPr lang="en-US" sz="3000" dirty="0">
                <a:solidFill>
                  <a:schemeClr val="bg1"/>
                </a:solidFill>
                <a:latin typeface="Equip" panose="02000503030000020004" pitchFamily="2" charset="0"/>
              </a:rPr>
              <a:t>To provide recommendation to the user based on their activity on the site, I have made use of AWS Personalize.</a:t>
            </a:r>
          </a:p>
          <a:p>
            <a:pPr marL="571500" indent="-571500">
              <a:buFont typeface="Arial" panose="020B0604020202020204" pitchFamily="34" charset="0"/>
              <a:buChar char="•"/>
            </a:pPr>
            <a:endParaRPr lang="en-US" sz="3000" dirty="0">
              <a:solidFill>
                <a:schemeClr val="bg1"/>
              </a:solidFill>
              <a:latin typeface="Equip" panose="02000503030000020004" pitchFamily="2" charset="0"/>
            </a:endParaRPr>
          </a:p>
          <a:p>
            <a:pPr marL="571500" indent="-571500">
              <a:buFont typeface="Arial" panose="020B0604020202020204" pitchFamily="34" charset="0"/>
              <a:buChar char="•"/>
            </a:pPr>
            <a:r>
              <a:rPr lang="en-US" sz="3000" dirty="0">
                <a:solidFill>
                  <a:schemeClr val="bg1"/>
                </a:solidFill>
                <a:latin typeface="Equip" panose="02000503030000020004" pitchFamily="2" charset="0"/>
              </a:rPr>
              <a:t>The Payment Service will integrate with third party payment provider like PayPal etc.</a:t>
            </a:r>
          </a:p>
          <a:p>
            <a:pPr marL="571500" indent="-571500">
              <a:buFont typeface="Arial" panose="020B0604020202020204" pitchFamily="34" charset="0"/>
              <a:buChar char="•"/>
            </a:pPr>
            <a:endParaRPr lang="en-US" sz="3000" dirty="0">
              <a:solidFill>
                <a:schemeClr val="bg1"/>
              </a:solidFill>
              <a:latin typeface="Equip" panose="02000503030000020004" pitchFamily="2" charset="0"/>
            </a:endParaRPr>
          </a:p>
          <a:p>
            <a:pPr marL="571500" indent="-571500">
              <a:buFont typeface="Arial" panose="020B0604020202020204" pitchFamily="34" charset="0"/>
              <a:buChar char="•"/>
            </a:pPr>
            <a:r>
              <a:rPr lang="en-US" sz="3000" dirty="0">
                <a:solidFill>
                  <a:schemeClr val="bg1"/>
                </a:solidFill>
                <a:latin typeface="Equip" panose="02000503030000020004" pitchFamily="2" charset="0"/>
              </a:rPr>
              <a:t>For Monitoring and Logging, I have made use of AWS CloudWatch, AWS CloudTrail and AWS X-Ray</a:t>
            </a:r>
          </a:p>
        </p:txBody>
      </p:sp>
    </p:spTree>
    <p:extLst>
      <p:ext uri="{BB962C8B-B14F-4D97-AF65-F5344CB8AC3E}">
        <p14:creationId xmlns:p14="http://schemas.microsoft.com/office/powerpoint/2010/main" val="3509831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8F5F8CD-072C-62F4-AB53-4648FDADB662}"/>
            </a:ext>
          </a:extLst>
        </p:cNvPr>
        <p:cNvGrpSpPr/>
        <p:nvPr/>
      </p:nvGrpSpPr>
      <p:grpSpPr>
        <a:xfrm>
          <a:off x="0" y="0"/>
          <a:ext cx="0" cy="0"/>
          <a:chOff x="0" y="0"/>
          <a:chExt cx="0" cy="0"/>
        </a:xfrm>
      </p:grpSpPr>
      <p:sp>
        <p:nvSpPr>
          <p:cNvPr id="2" name="Content Placeholder 22">
            <a:extLst>
              <a:ext uri="{FF2B5EF4-FFF2-40B4-BE49-F238E27FC236}">
                <a16:creationId xmlns:a16="http://schemas.microsoft.com/office/drawing/2014/main" id="{884C2C94-C082-D420-F57A-E0F55E4E7673}"/>
              </a:ext>
            </a:extLst>
          </p:cNvPr>
          <p:cNvSpPr>
            <a:spLocks noGrp="1"/>
          </p:cNvSpPr>
          <p:nvPr/>
        </p:nvSpPr>
        <p:spPr>
          <a:xfrm>
            <a:off x="940515" y="2218034"/>
            <a:ext cx="19030258" cy="988065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320"/>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320"/>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320"/>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320"/>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320"/>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sz="3600" dirty="0">
              <a:latin typeface="Equip" panose="02000503030000020004" pitchFamily="2" charset="0"/>
            </a:endParaRPr>
          </a:p>
        </p:txBody>
      </p:sp>
      <p:sp>
        <p:nvSpPr>
          <p:cNvPr id="5" name="Title 11">
            <a:extLst>
              <a:ext uri="{FF2B5EF4-FFF2-40B4-BE49-F238E27FC236}">
                <a16:creationId xmlns:a16="http://schemas.microsoft.com/office/drawing/2014/main" id="{7A0A6DA5-62F5-128D-5DC6-38C06CE07C04}"/>
              </a:ext>
            </a:extLst>
          </p:cNvPr>
          <p:cNvSpPr txBox="1">
            <a:spLocks/>
          </p:cNvSpPr>
          <p:nvPr/>
        </p:nvSpPr>
        <p:spPr>
          <a:xfrm>
            <a:off x="940515" y="528010"/>
            <a:ext cx="19030258" cy="857533"/>
          </a:xfrm>
          <a:prstGeom prst="rect">
            <a:avLst/>
          </a:prstGeom>
        </p:spPr>
        <p:txBody>
          <a:bodyPr/>
          <a:lstStyle>
            <a:lvl1pPr algn="l" defTabSz="1828800" rtl="0" eaLnBrk="1" latinLnBrk="0" hangingPunct="1">
              <a:lnSpc>
                <a:spcPct val="100000"/>
              </a:lnSpc>
              <a:spcBef>
                <a:spcPct val="0"/>
              </a:spcBef>
              <a:buNone/>
              <a:defRPr sz="6400" b="1" i="0" kern="1200">
                <a:solidFill>
                  <a:schemeClr val="tx2"/>
                </a:solidFill>
                <a:latin typeface="Equip Extended" panose="02000503030000020004" pitchFamily="2" charset="77"/>
                <a:ea typeface="+mj-ea"/>
                <a:cs typeface="+mj-cs"/>
              </a:defRPr>
            </a:lvl1pPr>
          </a:lstStyle>
          <a:p>
            <a:pPr fontAlgn="auto">
              <a:spcAft>
                <a:spcPts val="0"/>
              </a:spcAft>
              <a:defRPr/>
            </a:pPr>
            <a:r>
              <a:rPr lang="de-DE" sz="4800" dirty="0"/>
              <a:t>Assumptions</a:t>
            </a:r>
            <a:endParaRPr lang="en-US" sz="4800" dirty="0"/>
          </a:p>
        </p:txBody>
      </p:sp>
      <p:cxnSp>
        <p:nvCxnSpPr>
          <p:cNvPr id="6" name="Straight Connector 5">
            <a:extLst>
              <a:ext uri="{FF2B5EF4-FFF2-40B4-BE49-F238E27FC236}">
                <a16:creationId xmlns:a16="http://schemas.microsoft.com/office/drawing/2014/main" id="{1EFCAB0C-7BDF-C93B-FE65-6CBF786AA88E}"/>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57D1A12E-EA85-4C58-D828-A10992071AEC}"/>
              </a:ext>
            </a:extLst>
          </p:cNvPr>
          <p:cNvGrpSpPr/>
          <p:nvPr/>
        </p:nvGrpSpPr>
        <p:grpSpPr>
          <a:xfrm>
            <a:off x="0" y="2147780"/>
            <a:ext cx="21562828" cy="11568219"/>
            <a:chOff x="0" y="968947"/>
            <a:chExt cx="5841424" cy="5889053"/>
          </a:xfrm>
          <a:solidFill>
            <a:srgbClr val="13294B"/>
          </a:solidFill>
        </p:grpSpPr>
        <p:sp>
          <p:nvSpPr>
            <p:cNvPr id="4" name="Rectangle 3">
              <a:extLst>
                <a:ext uri="{FF2B5EF4-FFF2-40B4-BE49-F238E27FC236}">
                  <a16:creationId xmlns:a16="http://schemas.microsoft.com/office/drawing/2014/main" id="{9F43E0F0-60FB-456C-C0BA-2E8A8ACB138B}"/>
                </a:ext>
              </a:extLst>
            </p:cNvPr>
            <p:cNvSpPr/>
            <p:nvPr/>
          </p:nvSpPr>
          <p:spPr>
            <a:xfrm>
              <a:off x="0" y="968948"/>
              <a:ext cx="4963431" cy="58890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latin typeface="Equip Light"/>
              </a:endParaRPr>
            </a:p>
          </p:txBody>
        </p:sp>
        <p:sp>
          <p:nvSpPr>
            <p:cNvPr id="7" name="Right Triangle 6">
              <a:extLst>
                <a:ext uri="{FF2B5EF4-FFF2-40B4-BE49-F238E27FC236}">
                  <a16:creationId xmlns:a16="http://schemas.microsoft.com/office/drawing/2014/main" id="{61771FEA-CAC1-0BAB-6680-63CB5B0AF245}"/>
                </a:ext>
              </a:extLst>
            </p:cNvPr>
            <p:cNvSpPr/>
            <p:nvPr/>
          </p:nvSpPr>
          <p:spPr>
            <a:xfrm flipV="1">
              <a:off x="4963431" y="968947"/>
              <a:ext cx="877993" cy="5889053"/>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FFFF"/>
                </a:solidFill>
                <a:latin typeface="Equip Light"/>
              </a:endParaRPr>
            </a:p>
          </p:txBody>
        </p:sp>
      </p:grpSp>
      <p:sp>
        <p:nvSpPr>
          <p:cNvPr id="9" name="TextBox 8">
            <a:extLst>
              <a:ext uri="{FF2B5EF4-FFF2-40B4-BE49-F238E27FC236}">
                <a16:creationId xmlns:a16="http://schemas.microsoft.com/office/drawing/2014/main" id="{F77758AD-DFB1-F1FB-8421-4011E7CF3183}"/>
              </a:ext>
            </a:extLst>
          </p:cNvPr>
          <p:cNvSpPr txBox="1"/>
          <p:nvPr/>
        </p:nvSpPr>
        <p:spPr>
          <a:xfrm>
            <a:off x="1" y="2147780"/>
            <a:ext cx="16729780" cy="5904886"/>
          </a:xfrm>
          <a:prstGeom prst="rect">
            <a:avLst/>
          </a:prstGeom>
          <a:noFill/>
        </p:spPr>
        <p:txBody>
          <a:bodyPr wrap="square">
            <a:spAutoFit/>
          </a:bodyPr>
          <a:lstStyle/>
          <a:p>
            <a:pPr>
              <a:lnSpc>
                <a:spcPct val="107000"/>
              </a:lnSpc>
              <a:spcAft>
                <a:spcPts val="800"/>
              </a:spcAft>
            </a:pPr>
            <a:r>
              <a:rPr lang="en-US" sz="6000" b="1" u="none" strike="noStrike"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endParaRPr lang="en-IN" sz="32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571500" lvl="0" indent="-571500">
              <a:lnSpc>
                <a:spcPct val="107000"/>
              </a:lnSpc>
              <a:buFont typeface="Arial" panose="020B0604020202020204" pitchFamily="34" charset="0"/>
              <a:buChar char="•"/>
            </a:pPr>
            <a:r>
              <a:rPr lang="en-US" sz="36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keeping the initial prices of all the products in the product database. </a:t>
            </a:r>
          </a:p>
          <a:p>
            <a:pPr lvl="0">
              <a:lnSpc>
                <a:spcPct val="107000"/>
              </a:lnSpc>
            </a:pPr>
            <a:endParaRPr lang="en-US" sz="36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571500" lvl="0" indent="-571500">
              <a:lnSpc>
                <a:spcPct val="107000"/>
              </a:lnSpc>
              <a:buFont typeface="Arial" panose="020B0604020202020204" pitchFamily="34" charset="0"/>
              <a:buChar char="•"/>
            </a:pPr>
            <a:r>
              <a:rPr lang="en-US" kern="100" dirty="0">
                <a:solidFill>
                  <a:schemeClr val="bg1"/>
                </a:solidFill>
                <a:latin typeface="Aptos" panose="020B0004020202020204" pitchFamily="34" charset="0"/>
                <a:ea typeface="Aptos" panose="020B0004020202020204" pitchFamily="34" charset="0"/>
                <a:cs typeface="Times New Roman" panose="02020603050405020304" pitchFamily="18" charset="0"/>
              </a:rPr>
              <a:t>W</a:t>
            </a:r>
            <a:r>
              <a:rPr lang="en-US" sz="36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hen the user searches for any product or go to any page for products with promotions then we will use rule engine to calculate the applicable discount on the original price for the product. </a:t>
            </a:r>
          </a:p>
          <a:p>
            <a:pPr lvl="0">
              <a:lnSpc>
                <a:spcPct val="107000"/>
              </a:lnSpc>
            </a:pPr>
            <a:endParaRPr lang="en-US" sz="36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571500" lvl="0" indent="-571500">
              <a:lnSpc>
                <a:spcPct val="107000"/>
              </a:lnSpc>
              <a:buFont typeface="Arial" panose="020B0604020202020204" pitchFamily="34" charset="0"/>
              <a:buChar char="•"/>
            </a:pPr>
            <a:r>
              <a:rPr lang="en-US" sz="36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The Rule engine will create a new field which will be discounted price, and we will display that.</a:t>
            </a:r>
          </a:p>
        </p:txBody>
      </p:sp>
    </p:spTree>
    <p:extLst>
      <p:ext uri="{BB962C8B-B14F-4D97-AF65-F5344CB8AC3E}">
        <p14:creationId xmlns:p14="http://schemas.microsoft.com/office/powerpoint/2010/main" val="3677552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64211EA4-3D53-46CF-9E19-B28ED6012BE3}"/>
              </a:ext>
            </a:extLst>
          </p:cNvPr>
          <p:cNvSpPr txBox="1">
            <a:spLocks/>
          </p:cNvSpPr>
          <p:nvPr/>
        </p:nvSpPr>
        <p:spPr>
          <a:xfrm>
            <a:off x="1161538" y="5548283"/>
            <a:ext cx="21467108" cy="2619435"/>
          </a:xfrm>
          <a:prstGeom prst="rect">
            <a:avLst/>
          </a:prstGeom>
        </p:spPr>
        <p:txBody>
          <a:bodyPr vert="horz" lIns="182880" tIns="91440" rIns="182880" bIns="91440" rtlCol="0" anchor="ctr">
            <a:spAutoFit/>
          </a:bodyPr>
          <a:lstStyle>
            <a:lvl1pPr algn="l" defTabSz="914400" rtl="0" eaLnBrk="1" latinLnBrk="0" hangingPunct="1">
              <a:lnSpc>
                <a:spcPct val="80000"/>
              </a:lnSpc>
              <a:spcBef>
                <a:spcPct val="0"/>
              </a:spcBef>
              <a:buNone/>
              <a:defRPr sz="5400" b="1" i="0" kern="1200">
                <a:solidFill>
                  <a:schemeClr val="bg1"/>
                </a:solidFill>
                <a:latin typeface="Equip Extended" panose="02000503030000020004" pitchFamily="2" charset="77"/>
                <a:ea typeface="+mj-ea"/>
                <a:cs typeface="+mj-cs"/>
              </a:defRPr>
            </a:lvl1pPr>
          </a:lstStyle>
          <a:p>
            <a:r>
              <a:rPr lang="en-US" sz="9600" b="1" dirty="0"/>
              <a:t>Understanding of Problem/ Use-Cases</a:t>
            </a:r>
            <a:endParaRPr lang="en-IN" sz="6600" b="1" dirty="0"/>
          </a:p>
        </p:txBody>
      </p:sp>
    </p:spTree>
    <p:extLst>
      <p:ext uri="{BB962C8B-B14F-4D97-AF65-F5344CB8AC3E}">
        <p14:creationId xmlns:p14="http://schemas.microsoft.com/office/powerpoint/2010/main" val="711098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3F34163-D382-4EC3-8E76-75E1A9A56AAA}"/>
              </a:ext>
            </a:extLst>
          </p:cNvPr>
          <p:cNvGrpSpPr/>
          <p:nvPr/>
        </p:nvGrpSpPr>
        <p:grpSpPr>
          <a:xfrm>
            <a:off x="940515" y="2147782"/>
            <a:ext cx="21562828" cy="11398099"/>
            <a:chOff x="0" y="968947"/>
            <a:chExt cx="5841424" cy="5889053"/>
          </a:xfrm>
          <a:solidFill>
            <a:srgbClr val="13294B"/>
          </a:solidFill>
        </p:grpSpPr>
        <p:sp>
          <p:nvSpPr>
            <p:cNvPr id="32" name="Rectangle 31">
              <a:extLst>
                <a:ext uri="{FF2B5EF4-FFF2-40B4-BE49-F238E27FC236}">
                  <a16:creationId xmlns:a16="http://schemas.microsoft.com/office/drawing/2014/main" id="{763E6D8C-E7C7-432E-8454-351291527C3E}"/>
                </a:ext>
              </a:extLst>
            </p:cNvPr>
            <p:cNvSpPr/>
            <p:nvPr/>
          </p:nvSpPr>
          <p:spPr>
            <a:xfrm>
              <a:off x="0" y="968948"/>
              <a:ext cx="4963431" cy="58890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latin typeface="Equip Light"/>
              </a:endParaRPr>
            </a:p>
          </p:txBody>
        </p:sp>
        <p:sp>
          <p:nvSpPr>
            <p:cNvPr id="33" name="Right Triangle 32">
              <a:extLst>
                <a:ext uri="{FF2B5EF4-FFF2-40B4-BE49-F238E27FC236}">
                  <a16:creationId xmlns:a16="http://schemas.microsoft.com/office/drawing/2014/main" id="{1B0728E2-F095-4A80-B8F7-DA0DA22DC236}"/>
                </a:ext>
              </a:extLst>
            </p:cNvPr>
            <p:cNvSpPr/>
            <p:nvPr/>
          </p:nvSpPr>
          <p:spPr>
            <a:xfrm flipV="1">
              <a:off x="4963431" y="968947"/>
              <a:ext cx="877993" cy="5889053"/>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FFFF"/>
                </a:solidFill>
                <a:latin typeface="Equip Light"/>
              </a:endParaRPr>
            </a:p>
          </p:txBody>
        </p:sp>
      </p:grpSp>
      <p:sp>
        <p:nvSpPr>
          <p:cNvPr id="35" name="TextBox 34">
            <a:extLst>
              <a:ext uri="{FF2B5EF4-FFF2-40B4-BE49-F238E27FC236}">
                <a16:creationId xmlns:a16="http://schemas.microsoft.com/office/drawing/2014/main" id="{A9BAFAF6-9FF5-4ACC-9575-7BD04E5BA265}"/>
              </a:ext>
            </a:extLst>
          </p:cNvPr>
          <p:cNvSpPr txBox="1"/>
          <p:nvPr/>
        </p:nvSpPr>
        <p:spPr>
          <a:xfrm>
            <a:off x="1190873" y="2581140"/>
            <a:ext cx="18321835" cy="8987076"/>
          </a:xfrm>
          <a:prstGeom prst="rect">
            <a:avLst/>
          </a:prstGeom>
          <a:noFill/>
        </p:spPr>
        <p:txBody>
          <a:bodyPr wrap="square">
            <a:spAutoFit/>
          </a:bodyPr>
          <a:lstStyle/>
          <a:p>
            <a:pPr marL="514350" indent="-514350">
              <a:buFont typeface="+mj-lt"/>
              <a:buAutoNum type="arabicPeriod"/>
            </a:pPr>
            <a:r>
              <a:rPr lang="en-US" sz="3400" b="1" u="sng" dirty="0">
                <a:solidFill>
                  <a:srgbClr val="12ECBD"/>
                </a:solidFill>
                <a:latin typeface="+mn-lt"/>
              </a:rPr>
              <a:t>Seamless Product Exploration</a:t>
            </a:r>
          </a:p>
          <a:p>
            <a:pPr lvl="1">
              <a:buFont typeface="Arial" panose="020B0604020202020204" pitchFamily="34" charset="0"/>
              <a:buChar char="•"/>
            </a:pPr>
            <a:r>
              <a:rPr lang="en-US" sz="3400" dirty="0">
                <a:solidFill>
                  <a:schemeClr val="bg1"/>
                </a:solidFill>
                <a:latin typeface="+mn-lt"/>
              </a:rPr>
              <a:t>Users can browse a diverse range of products across multiple categories (e.g., Men, Women, etc.).</a:t>
            </a:r>
          </a:p>
          <a:p>
            <a:pPr lvl="1">
              <a:buFont typeface="Arial" panose="020B0604020202020204" pitchFamily="34" charset="0"/>
              <a:buChar char="•"/>
            </a:pPr>
            <a:r>
              <a:rPr lang="en-US" sz="3400" b="1" dirty="0">
                <a:solidFill>
                  <a:schemeClr val="bg1"/>
                </a:solidFill>
                <a:latin typeface="+mn-lt"/>
              </a:rPr>
              <a:t>Search feature</a:t>
            </a:r>
            <a:r>
              <a:rPr lang="en-US" sz="3400" dirty="0">
                <a:solidFill>
                  <a:schemeClr val="bg1"/>
                </a:solidFill>
                <a:latin typeface="+mn-lt"/>
              </a:rPr>
              <a:t> helps users quickly find their desired products.</a:t>
            </a:r>
          </a:p>
          <a:p>
            <a:endParaRPr lang="en-US" sz="3400" dirty="0">
              <a:solidFill>
                <a:schemeClr val="bg1"/>
              </a:solidFill>
              <a:latin typeface="+mn-lt"/>
            </a:endParaRPr>
          </a:p>
          <a:p>
            <a:r>
              <a:rPr lang="en-US" sz="3400" b="1" dirty="0">
                <a:solidFill>
                  <a:srgbClr val="12ECBD"/>
                </a:solidFill>
                <a:latin typeface="+mn-lt"/>
              </a:rPr>
              <a:t>2.  </a:t>
            </a:r>
            <a:r>
              <a:rPr lang="en-US" sz="3400" b="1" u="sng" dirty="0">
                <a:solidFill>
                  <a:srgbClr val="12ECBD"/>
                </a:solidFill>
                <a:latin typeface="+mn-lt"/>
              </a:rPr>
              <a:t>Flexible User Authentication</a:t>
            </a:r>
          </a:p>
          <a:p>
            <a:pPr lvl="1">
              <a:buFont typeface="Arial" panose="020B0604020202020204" pitchFamily="34" charset="0"/>
              <a:buChar char="•"/>
            </a:pPr>
            <a:r>
              <a:rPr lang="en-US" sz="3400" dirty="0">
                <a:solidFill>
                  <a:schemeClr val="bg1"/>
                </a:solidFill>
                <a:latin typeface="+mn-lt"/>
              </a:rPr>
              <a:t>New users can </a:t>
            </a:r>
            <a:r>
              <a:rPr lang="en-US" sz="3400" b="1" dirty="0">
                <a:solidFill>
                  <a:schemeClr val="bg1"/>
                </a:solidFill>
                <a:latin typeface="+mn-lt"/>
              </a:rPr>
              <a:t>register</a:t>
            </a:r>
            <a:r>
              <a:rPr lang="en-US" sz="3400" dirty="0">
                <a:solidFill>
                  <a:schemeClr val="bg1"/>
                </a:solidFill>
                <a:latin typeface="+mn-lt"/>
              </a:rPr>
              <a:t> using basic details and email verification.</a:t>
            </a:r>
          </a:p>
          <a:p>
            <a:pPr lvl="1">
              <a:buFont typeface="Arial" panose="020B0604020202020204" pitchFamily="34" charset="0"/>
              <a:buChar char="•"/>
            </a:pPr>
            <a:r>
              <a:rPr lang="en-US" sz="3400" b="1" dirty="0">
                <a:solidFill>
                  <a:schemeClr val="bg1"/>
                </a:solidFill>
                <a:latin typeface="+mn-lt"/>
              </a:rPr>
              <a:t>Third-party login options</a:t>
            </a:r>
            <a:r>
              <a:rPr lang="en-US" sz="3400" dirty="0">
                <a:solidFill>
                  <a:schemeClr val="bg1"/>
                </a:solidFill>
                <a:latin typeface="+mn-lt"/>
              </a:rPr>
              <a:t> (e.g., GitHub) provide a hassle-free sign-in experience.</a:t>
            </a:r>
          </a:p>
          <a:p>
            <a:endParaRPr lang="en-US" sz="3400" dirty="0">
              <a:solidFill>
                <a:schemeClr val="bg1"/>
              </a:solidFill>
              <a:latin typeface="+mn-lt"/>
            </a:endParaRPr>
          </a:p>
          <a:p>
            <a:r>
              <a:rPr lang="en-US" sz="3400" b="1" dirty="0">
                <a:solidFill>
                  <a:srgbClr val="12ECBD"/>
                </a:solidFill>
                <a:latin typeface="+mn-lt"/>
              </a:rPr>
              <a:t>3. </a:t>
            </a:r>
            <a:r>
              <a:rPr lang="en-US" sz="3400" b="1" u="sng" dirty="0">
                <a:solidFill>
                  <a:srgbClr val="12ECBD"/>
                </a:solidFill>
                <a:latin typeface="+mn-lt"/>
              </a:rPr>
              <a:t>Effortless Shopping Experience</a:t>
            </a:r>
            <a:endParaRPr lang="en-US" sz="3400" u="sng" dirty="0">
              <a:solidFill>
                <a:srgbClr val="12ECBD"/>
              </a:solidFill>
              <a:latin typeface="+mn-lt"/>
            </a:endParaRPr>
          </a:p>
          <a:p>
            <a:pPr lvl="1">
              <a:buFont typeface="Arial" panose="020B0604020202020204" pitchFamily="34" charset="0"/>
              <a:buChar char="•"/>
            </a:pPr>
            <a:r>
              <a:rPr lang="en-US" sz="3400" dirty="0">
                <a:solidFill>
                  <a:schemeClr val="bg1"/>
                </a:solidFill>
                <a:latin typeface="+mn-lt"/>
              </a:rPr>
              <a:t>Users can select products, add them to the cart, and view their selected items on the </a:t>
            </a:r>
            <a:r>
              <a:rPr lang="en-US" sz="3400" b="1" dirty="0">
                <a:solidFill>
                  <a:schemeClr val="bg1"/>
                </a:solidFill>
                <a:latin typeface="+mn-lt"/>
              </a:rPr>
              <a:t>Cart Page</a:t>
            </a:r>
            <a:r>
              <a:rPr lang="en-US" sz="3400" dirty="0">
                <a:solidFill>
                  <a:schemeClr val="bg1"/>
                </a:solidFill>
                <a:latin typeface="+mn-lt"/>
              </a:rPr>
              <a:t>.</a:t>
            </a:r>
          </a:p>
          <a:p>
            <a:pPr lvl="1">
              <a:buFont typeface="Arial" panose="020B0604020202020204" pitchFamily="34" charset="0"/>
              <a:buChar char="•"/>
            </a:pPr>
            <a:r>
              <a:rPr lang="en-US" sz="3400" dirty="0">
                <a:solidFill>
                  <a:schemeClr val="bg1"/>
                </a:solidFill>
                <a:latin typeface="+mn-lt"/>
              </a:rPr>
              <a:t>If not logged in, they will be prompted to </a:t>
            </a:r>
            <a:r>
              <a:rPr lang="en-US" sz="3400" b="1" dirty="0">
                <a:solidFill>
                  <a:schemeClr val="bg1"/>
                </a:solidFill>
                <a:latin typeface="+mn-lt"/>
              </a:rPr>
              <a:t>sign in before checkout</a:t>
            </a:r>
            <a:r>
              <a:rPr lang="en-US" sz="3400" dirty="0">
                <a:solidFill>
                  <a:schemeClr val="bg1"/>
                </a:solidFill>
                <a:latin typeface="+mn-lt"/>
              </a:rPr>
              <a:t>.</a:t>
            </a:r>
          </a:p>
          <a:p>
            <a:endParaRPr lang="en-US" sz="3400" dirty="0">
              <a:solidFill>
                <a:schemeClr val="bg1"/>
              </a:solidFill>
              <a:latin typeface="+mn-lt"/>
            </a:endParaRPr>
          </a:p>
          <a:p>
            <a:r>
              <a:rPr lang="en-US" sz="3400" b="1" dirty="0">
                <a:solidFill>
                  <a:srgbClr val="12ECBD"/>
                </a:solidFill>
                <a:latin typeface="+mn-lt"/>
              </a:rPr>
              <a:t>4. </a:t>
            </a:r>
            <a:r>
              <a:rPr lang="en-US" sz="3400" b="1" u="sng" dirty="0">
                <a:solidFill>
                  <a:srgbClr val="12ECBD"/>
                </a:solidFill>
                <a:latin typeface="+mn-lt"/>
              </a:rPr>
              <a:t>Smooth Checkout &amp; Secure Payments</a:t>
            </a:r>
            <a:endParaRPr lang="en-US" sz="3400" u="sng" dirty="0">
              <a:solidFill>
                <a:srgbClr val="12ECBD"/>
              </a:solidFill>
              <a:latin typeface="+mn-lt"/>
            </a:endParaRPr>
          </a:p>
          <a:p>
            <a:pPr lvl="1">
              <a:buFont typeface="Arial" panose="020B0604020202020204" pitchFamily="34" charset="0"/>
              <a:buChar char="•"/>
            </a:pPr>
            <a:r>
              <a:rPr lang="en-US" sz="3400" dirty="0">
                <a:solidFill>
                  <a:schemeClr val="bg1"/>
                </a:solidFill>
                <a:latin typeface="+mn-lt"/>
              </a:rPr>
              <a:t>Users can enter </a:t>
            </a:r>
            <a:r>
              <a:rPr lang="en-US" sz="3400" b="1" dirty="0">
                <a:solidFill>
                  <a:schemeClr val="bg1"/>
                </a:solidFill>
                <a:latin typeface="+mn-lt"/>
              </a:rPr>
              <a:t>delivery details</a:t>
            </a:r>
            <a:r>
              <a:rPr lang="en-US" sz="3400" dirty="0">
                <a:solidFill>
                  <a:schemeClr val="bg1"/>
                </a:solidFill>
                <a:latin typeface="+mn-lt"/>
              </a:rPr>
              <a:t> and choose from multiple </a:t>
            </a:r>
            <a:r>
              <a:rPr lang="en-US" sz="3400" b="1" dirty="0">
                <a:solidFill>
                  <a:schemeClr val="bg1"/>
                </a:solidFill>
                <a:latin typeface="+mn-lt"/>
              </a:rPr>
              <a:t>payment options</a:t>
            </a:r>
            <a:r>
              <a:rPr lang="en-US" sz="3400" dirty="0">
                <a:solidFill>
                  <a:schemeClr val="bg1"/>
                </a:solidFill>
                <a:latin typeface="+mn-lt"/>
              </a:rPr>
              <a:t>.</a:t>
            </a:r>
          </a:p>
          <a:p>
            <a:pPr lvl="1">
              <a:buFont typeface="Arial" panose="020B0604020202020204" pitchFamily="34" charset="0"/>
              <a:buChar char="•"/>
            </a:pPr>
            <a:r>
              <a:rPr lang="en-US" sz="3400" dirty="0">
                <a:solidFill>
                  <a:schemeClr val="bg1"/>
                </a:solidFill>
                <a:latin typeface="+mn-lt"/>
              </a:rPr>
              <a:t>Orders are placed seamlessly, ensuring a secure and efficient transaction process.</a:t>
            </a:r>
          </a:p>
        </p:txBody>
      </p:sp>
      <p:sp>
        <p:nvSpPr>
          <p:cNvPr id="2" name="TextBox 1">
            <a:extLst>
              <a:ext uri="{FF2B5EF4-FFF2-40B4-BE49-F238E27FC236}">
                <a16:creationId xmlns:a16="http://schemas.microsoft.com/office/drawing/2014/main" id="{EEF7EE95-8675-B343-8B79-2138A7FFEF77}"/>
              </a:ext>
            </a:extLst>
          </p:cNvPr>
          <p:cNvSpPr txBox="1"/>
          <p:nvPr/>
        </p:nvSpPr>
        <p:spPr>
          <a:xfrm>
            <a:off x="953562" y="935689"/>
            <a:ext cx="18981533" cy="646331"/>
          </a:xfrm>
          <a:prstGeom prst="rect">
            <a:avLst/>
          </a:prstGeom>
          <a:noFill/>
        </p:spPr>
        <p:txBody>
          <a:bodyPr wrap="square" rtlCol="0">
            <a:spAutoFit/>
          </a:bodyPr>
          <a:lstStyle/>
          <a:p>
            <a:r>
              <a:rPr lang="en-US" sz="3600" b="1" dirty="0"/>
              <a:t>Problem Understanding / Use-Cases</a:t>
            </a:r>
            <a:endParaRPr lang="en-IN" b="1" dirty="0"/>
          </a:p>
        </p:txBody>
      </p:sp>
      <p:cxnSp>
        <p:nvCxnSpPr>
          <p:cNvPr id="3" name="Straight Connector 2">
            <a:extLst>
              <a:ext uri="{FF2B5EF4-FFF2-40B4-BE49-F238E27FC236}">
                <a16:creationId xmlns:a16="http://schemas.microsoft.com/office/drawing/2014/main" id="{F365967F-6A97-0ABA-A360-CA15EB047F1D}"/>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4296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326AF-6403-141B-1EFA-7DDE4F1D6A1F}"/>
            </a:ext>
          </a:extLst>
        </p:cNvPr>
        <p:cNvGrpSpPr/>
        <p:nvPr/>
      </p:nvGrpSpPr>
      <p:grpSpPr>
        <a:xfrm>
          <a:off x="0" y="0"/>
          <a:ext cx="0" cy="0"/>
          <a:chOff x="0" y="0"/>
          <a:chExt cx="0" cy="0"/>
        </a:xfrm>
      </p:grpSpPr>
      <p:sp>
        <p:nvSpPr>
          <p:cNvPr id="5" name="Title 5">
            <a:extLst>
              <a:ext uri="{FF2B5EF4-FFF2-40B4-BE49-F238E27FC236}">
                <a16:creationId xmlns:a16="http://schemas.microsoft.com/office/drawing/2014/main" id="{58EFDB98-2BD9-AB07-0E2E-3C86F0275F04}"/>
              </a:ext>
            </a:extLst>
          </p:cNvPr>
          <p:cNvSpPr txBox="1">
            <a:spLocks/>
          </p:cNvSpPr>
          <p:nvPr/>
        </p:nvSpPr>
        <p:spPr>
          <a:xfrm>
            <a:off x="1161538" y="6139214"/>
            <a:ext cx="21467108" cy="1437573"/>
          </a:xfrm>
          <a:prstGeom prst="rect">
            <a:avLst/>
          </a:prstGeom>
        </p:spPr>
        <p:txBody>
          <a:bodyPr vert="horz" lIns="182880" tIns="91440" rIns="182880" bIns="91440" rtlCol="0" anchor="ctr">
            <a:spAutoFit/>
          </a:bodyPr>
          <a:lstStyle>
            <a:lvl1pPr algn="l" defTabSz="914400" rtl="0" eaLnBrk="1" latinLnBrk="0" hangingPunct="1">
              <a:lnSpc>
                <a:spcPct val="80000"/>
              </a:lnSpc>
              <a:spcBef>
                <a:spcPct val="0"/>
              </a:spcBef>
              <a:buNone/>
              <a:defRPr sz="5400" b="1" i="0" kern="1200">
                <a:solidFill>
                  <a:schemeClr val="bg1"/>
                </a:solidFill>
                <a:latin typeface="Equip Extended" panose="02000503030000020004" pitchFamily="2" charset="77"/>
                <a:ea typeface="+mj-ea"/>
                <a:cs typeface="+mj-cs"/>
              </a:defRPr>
            </a:lvl1pPr>
          </a:lstStyle>
          <a:p>
            <a:r>
              <a:rPr lang="en-US" sz="9600" dirty="0"/>
              <a:t>Design Considerations (NFR’s)</a:t>
            </a:r>
            <a:endParaRPr lang="en-IN" sz="10800" dirty="0"/>
          </a:p>
        </p:txBody>
      </p:sp>
    </p:spTree>
    <p:extLst>
      <p:ext uri="{BB962C8B-B14F-4D97-AF65-F5344CB8AC3E}">
        <p14:creationId xmlns:p14="http://schemas.microsoft.com/office/powerpoint/2010/main" val="3513831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2049E1-B0BF-39B2-2B2C-08994C18C884}"/>
              </a:ext>
            </a:extLst>
          </p:cNvPr>
          <p:cNvSpPr>
            <a:spLocks noGrp="1"/>
          </p:cNvSpPr>
          <p:nvPr>
            <p:ph type="title"/>
          </p:nvPr>
        </p:nvSpPr>
        <p:spPr>
          <a:xfrm>
            <a:off x="1113649" y="858971"/>
            <a:ext cx="14400000" cy="672867"/>
          </a:xfrm>
        </p:spPr>
        <p:txBody>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r>
              <a:rPr lang="en-US" b="1" dirty="0"/>
              <a:t>NFR’s Considere</a:t>
            </a:r>
            <a:r>
              <a:rPr lang="en-US" dirty="0"/>
              <a:t>d for the Application</a:t>
            </a:r>
          </a:p>
        </p:txBody>
      </p:sp>
      <p:pic>
        <p:nvPicPr>
          <p:cNvPr id="15" name="Graphic 14">
            <a:extLst>
              <a:ext uri="{FF2B5EF4-FFF2-40B4-BE49-F238E27FC236}">
                <a16:creationId xmlns:a16="http://schemas.microsoft.com/office/drawing/2014/main" id="{562B7D68-C5F2-DF9A-B657-30F1F36B8A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63704" y="3156968"/>
            <a:ext cx="1300532" cy="1296000"/>
          </a:xfrm>
          <a:prstGeom prst="rect">
            <a:avLst/>
          </a:prstGeom>
        </p:spPr>
      </p:pic>
      <p:cxnSp>
        <p:nvCxnSpPr>
          <p:cNvPr id="28" name="Straight Connector 27">
            <a:extLst>
              <a:ext uri="{FF2B5EF4-FFF2-40B4-BE49-F238E27FC236}">
                <a16:creationId xmlns:a16="http://schemas.microsoft.com/office/drawing/2014/main" id="{CA1F43C9-6721-8FAF-0F9C-02C61802EC02}"/>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FFD8D9A-FD87-611F-F30E-E23637C1E356}"/>
              </a:ext>
            </a:extLst>
          </p:cNvPr>
          <p:cNvSpPr txBox="1"/>
          <p:nvPr/>
        </p:nvSpPr>
        <p:spPr>
          <a:xfrm>
            <a:off x="1408347" y="2551837"/>
            <a:ext cx="18994581" cy="9510296"/>
          </a:xfrm>
          <a:prstGeom prst="rect">
            <a:avLst/>
          </a:prstGeom>
          <a:noFill/>
        </p:spPr>
        <p:txBody>
          <a:bodyPr wrap="square" rtlCol="0">
            <a:spAutoFit/>
          </a:bodyPr>
          <a:lstStyle/>
          <a:p>
            <a:pPr marL="742950" indent="-742950">
              <a:buFont typeface="+mj-lt"/>
              <a:buAutoNum type="arabicPeriod"/>
            </a:pPr>
            <a:r>
              <a:rPr lang="en-IN" b="1" dirty="0"/>
              <a:t>Performance &amp; Scalability 🚀</a:t>
            </a:r>
            <a:endParaRPr lang="en-IN" dirty="0"/>
          </a:p>
          <a:p>
            <a:pPr marL="1028700" lvl="1" indent="-571500">
              <a:buFont typeface="Wingdings" panose="05000000000000000000" pitchFamily="2" charset="2"/>
              <a:buChar char="q"/>
            </a:pPr>
            <a:r>
              <a:rPr lang="en-IN" dirty="0"/>
              <a:t>Optimized database queries &amp; indexing for fast response times.</a:t>
            </a:r>
          </a:p>
          <a:p>
            <a:pPr marL="1028700" lvl="1" indent="-571500">
              <a:buFont typeface="Wingdings" panose="05000000000000000000" pitchFamily="2" charset="2"/>
              <a:buChar char="q"/>
            </a:pPr>
            <a:r>
              <a:rPr lang="en-IN" dirty="0"/>
              <a:t>Auto-scaling with AWS ECS to handle traffic surges.</a:t>
            </a:r>
          </a:p>
          <a:p>
            <a:pPr marL="457200" lvl="1" indent="0"/>
            <a:endParaRPr lang="en-IN" dirty="0"/>
          </a:p>
          <a:p>
            <a:pPr marL="742950" indent="-742950">
              <a:buFont typeface="+mj-lt"/>
              <a:buAutoNum type="arabicPeriod"/>
            </a:pPr>
            <a:r>
              <a:rPr lang="en-IN" b="1" dirty="0"/>
              <a:t>Availability &amp; Reliability ⚡</a:t>
            </a:r>
            <a:endParaRPr lang="en-IN" dirty="0"/>
          </a:p>
          <a:p>
            <a:pPr marL="1028700" lvl="1" indent="-571500">
              <a:buFont typeface="Wingdings" panose="05000000000000000000" pitchFamily="2" charset="2"/>
              <a:buChar char="q"/>
            </a:pPr>
            <a:r>
              <a:rPr lang="en-IN" dirty="0"/>
              <a:t>Maximum uptime using multi-AZ deployment.</a:t>
            </a:r>
          </a:p>
          <a:p>
            <a:pPr marL="1028700" lvl="1" indent="-571500">
              <a:buFont typeface="Wingdings" panose="05000000000000000000" pitchFamily="2" charset="2"/>
              <a:buChar char="q"/>
            </a:pPr>
            <a:r>
              <a:rPr lang="en-IN" dirty="0"/>
              <a:t>Database read replicas.</a:t>
            </a:r>
          </a:p>
          <a:p>
            <a:pPr marL="1028700" lvl="1" indent="-571500">
              <a:buFont typeface="Wingdings" panose="05000000000000000000" pitchFamily="2" charset="2"/>
              <a:buChar char="q"/>
            </a:pPr>
            <a:r>
              <a:rPr lang="en-IN" dirty="0"/>
              <a:t>Load balancer for failover &amp; redundancy.</a:t>
            </a:r>
          </a:p>
          <a:p>
            <a:pPr marL="457200" lvl="1" indent="0"/>
            <a:endParaRPr lang="en-IN" dirty="0"/>
          </a:p>
          <a:p>
            <a:pPr marL="742950" indent="-742950">
              <a:buFont typeface="+mj-lt"/>
              <a:buAutoNum type="arabicPeriod"/>
            </a:pPr>
            <a:r>
              <a:rPr lang="en-IN" b="1" dirty="0"/>
              <a:t>Security 🔒</a:t>
            </a:r>
            <a:endParaRPr lang="en-IN" dirty="0"/>
          </a:p>
          <a:p>
            <a:pPr marL="1028700" lvl="1" indent="-571500">
              <a:buFont typeface="Wingdings" panose="05000000000000000000" pitchFamily="2" charset="2"/>
              <a:buChar char="q"/>
            </a:pPr>
            <a:r>
              <a:rPr lang="en-IN" dirty="0"/>
              <a:t>JWT-based authentication with OAuth 2.0.</a:t>
            </a:r>
          </a:p>
          <a:p>
            <a:pPr marL="1028700" lvl="1" indent="-571500">
              <a:buFont typeface="Wingdings" panose="05000000000000000000" pitchFamily="2" charset="2"/>
              <a:buChar char="q"/>
            </a:pPr>
            <a:r>
              <a:rPr lang="en-IN" sz="3600" b="1" dirty="0">
                <a:solidFill>
                  <a:schemeClr val="tx2"/>
                </a:solidFill>
                <a:latin typeface="+mn-lt"/>
              </a:rPr>
              <a:t>WAF &amp; Shield</a:t>
            </a:r>
            <a:r>
              <a:rPr lang="en-IN" sz="3600" dirty="0">
                <a:solidFill>
                  <a:schemeClr val="tx2"/>
                </a:solidFill>
                <a:latin typeface="+mn-lt"/>
              </a:rPr>
              <a:t> for enhanced security and access control.</a:t>
            </a:r>
            <a:endParaRPr lang="en-IN" dirty="0"/>
          </a:p>
          <a:p>
            <a:pPr marL="457200" lvl="1" indent="0"/>
            <a:endParaRPr lang="en-IN" dirty="0"/>
          </a:p>
          <a:p>
            <a:pPr marL="742950" indent="-742950">
              <a:buFont typeface="+mj-lt"/>
              <a:buAutoNum type="arabicPeriod"/>
            </a:pPr>
            <a:r>
              <a:rPr lang="en-IN" b="1" dirty="0"/>
              <a:t>Maintainability 🔄</a:t>
            </a:r>
            <a:endParaRPr lang="en-IN" dirty="0"/>
          </a:p>
          <a:p>
            <a:pPr marL="1028700" lvl="1" indent="-571500">
              <a:buFont typeface="Wingdings" panose="05000000000000000000" pitchFamily="2" charset="2"/>
              <a:buChar char="q"/>
            </a:pPr>
            <a:r>
              <a:rPr lang="en-IN" dirty="0"/>
              <a:t>Microservices-based architecture for easy updates.</a:t>
            </a:r>
          </a:p>
          <a:p>
            <a:pPr marL="1028700" lvl="1" indent="-571500">
              <a:buFont typeface="Wingdings" panose="05000000000000000000" pitchFamily="2" charset="2"/>
              <a:buChar char="q"/>
            </a:pPr>
            <a:r>
              <a:rPr lang="en-IN" dirty="0"/>
              <a:t>Version control with CI/CD pipelines.</a:t>
            </a:r>
          </a:p>
          <a:p>
            <a:endParaRPr lang="en-IN" dirty="0"/>
          </a:p>
        </p:txBody>
      </p:sp>
    </p:spTree>
    <p:extLst>
      <p:ext uri="{BB962C8B-B14F-4D97-AF65-F5344CB8AC3E}">
        <p14:creationId xmlns:p14="http://schemas.microsoft.com/office/powerpoint/2010/main" val="3962571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6E02BC-BE7D-68D0-F532-96A4BEC0015D}"/>
              </a:ext>
            </a:extLst>
          </p:cNvPr>
          <p:cNvSpPr>
            <a:spLocks noGrp="1"/>
          </p:cNvSpPr>
          <p:nvPr>
            <p:ph type="title"/>
          </p:nvPr>
        </p:nvSpPr>
        <p:spPr>
          <a:xfrm>
            <a:off x="1113649" y="858971"/>
            <a:ext cx="14400000" cy="672867"/>
          </a:xfrm>
        </p:spPr>
        <p:txBody>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r>
              <a:rPr lang="en-US" b="1" dirty="0"/>
              <a:t>Continuing….</a:t>
            </a:r>
            <a:endParaRPr lang="en-US" dirty="0"/>
          </a:p>
        </p:txBody>
      </p:sp>
      <p:cxnSp>
        <p:nvCxnSpPr>
          <p:cNvPr id="9" name="Straight Connector 8">
            <a:extLst>
              <a:ext uri="{FF2B5EF4-FFF2-40B4-BE49-F238E27FC236}">
                <a16:creationId xmlns:a16="http://schemas.microsoft.com/office/drawing/2014/main" id="{0CEC119A-2B84-CBD9-CCD2-0D94C5AF3F27}"/>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E83F214-F04F-CD2E-ACEF-F24D04C829F9}"/>
              </a:ext>
            </a:extLst>
          </p:cNvPr>
          <p:cNvSpPr txBox="1"/>
          <p:nvPr/>
        </p:nvSpPr>
        <p:spPr>
          <a:xfrm>
            <a:off x="1446028" y="2169041"/>
            <a:ext cx="18489068" cy="6186309"/>
          </a:xfrm>
          <a:prstGeom prst="rect">
            <a:avLst/>
          </a:prstGeom>
          <a:noFill/>
        </p:spPr>
        <p:txBody>
          <a:bodyPr wrap="square" rtlCol="0">
            <a:spAutoFit/>
          </a:bodyPr>
          <a:lstStyle/>
          <a:p>
            <a:r>
              <a:rPr lang="en-IN" b="1" dirty="0">
                <a:latin typeface="+mn-lt"/>
              </a:rPr>
              <a:t>5.   Monitoring &amp; Logging 📊</a:t>
            </a:r>
            <a:endParaRPr lang="en-IN" dirty="0">
              <a:latin typeface="+mn-lt"/>
            </a:endParaRPr>
          </a:p>
          <a:p>
            <a:pPr marL="1485900" lvl="1" indent="-571500">
              <a:buFont typeface="Wingdings" panose="05000000000000000000" pitchFamily="2" charset="2"/>
              <a:buChar char="q"/>
            </a:pPr>
            <a:r>
              <a:rPr lang="en-IN" dirty="0">
                <a:latin typeface="+mn-lt"/>
              </a:rPr>
              <a:t>AWS </a:t>
            </a:r>
            <a:r>
              <a:rPr lang="en-IN" b="1" dirty="0">
                <a:latin typeface="+mn-lt"/>
              </a:rPr>
              <a:t>CloudWatch, CloudTrail, and X-Ray</a:t>
            </a:r>
            <a:r>
              <a:rPr lang="en-IN" dirty="0">
                <a:latin typeface="+mn-lt"/>
              </a:rPr>
              <a:t> for real-time monitoring.</a:t>
            </a:r>
          </a:p>
          <a:p>
            <a:pPr lvl="1" indent="0"/>
            <a:endParaRPr lang="en-IN" dirty="0">
              <a:latin typeface="+mn-lt"/>
            </a:endParaRPr>
          </a:p>
          <a:p>
            <a:r>
              <a:rPr lang="en-IN" b="1" dirty="0">
                <a:latin typeface="+mn-lt"/>
              </a:rPr>
              <a:t>6.   Data Integrity 📜</a:t>
            </a:r>
            <a:endParaRPr lang="en-IN" dirty="0">
              <a:latin typeface="+mn-lt"/>
            </a:endParaRPr>
          </a:p>
          <a:p>
            <a:pPr marL="1485900" lvl="1" indent="-571500">
              <a:buFont typeface="Wingdings" panose="05000000000000000000" pitchFamily="2" charset="2"/>
              <a:buChar char="q"/>
            </a:pPr>
            <a:r>
              <a:rPr lang="en-IN" dirty="0">
                <a:latin typeface="+mn-lt"/>
              </a:rPr>
              <a:t>ACID-compliant </a:t>
            </a:r>
            <a:r>
              <a:rPr lang="en-IN" b="1" dirty="0">
                <a:latin typeface="+mn-lt"/>
              </a:rPr>
              <a:t>SQL</a:t>
            </a:r>
            <a:r>
              <a:rPr lang="en-IN" dirty="0">
                <a:latin typeface="+mn-lt"/>
              </a:rPr>
              <a:t> database for transactions.</a:t>
            </a:r>
          </a:p>
          <a:p>
            <a:pPr marL="1485900" lvl="1" indent="-571500">
              <a:buFont typeface="Wingdings" panose="05000000000000000000" pitchFamily="2" charset="2"/>
              <a:buChar char="q"/>
            </a:pPr>
            <a:r>
              <a:rPr lang="en-IN" dirty="0">
                <a:latin typeface="+mn-lt"/>
              </a:rPr>
              <a:t>Event-driven architecture for </a:t>
            </a:r>
            <a:r>
              <a:rPr lang="en-IN" b="1" dirty="0">
                <a:latin typeface="+mn-lt"/>
              </a:rPr>
              <a:t>data consistency</a:t>
            </a:r>
            <a:r>
              <a:rPr lang="en-IN" dirty="0">
                <a:latin typeface="+mn-lt"/>
              </a:rPr>
              <a:t>.</a:t>
            </a:r>
          </a:p>
          <a:p>
            <a:endParaRPr lang="en-IN" dirty="0">
              <a:latin typeface="+mn-lt"/>
            </a:endParaRPr>
          </a:p>
          <a:p>
            <a:r>
              <a:rPr lang="en-IN" b="1" dirty="0">
                <a:latin typeface="+mn-lt"/>
              </a:rPr>
              <a:t>7.   Compatibility 🖥️</a:t>
            </a:r>
            <a:endParaRPr lang="en-IN" dirty="0">
              <a:latin typeface="+mn-lt"/>
            </a:endParaRPr>
          </a:p>
          <a:p>
            <a:pPr marL="1485900" lvl="1" indent="-571500">
              <a:buFont typeface="Wingdings" panose="05000000000000000000" pitchFamily="2" charset="2"/>
              <a:buChar char="q"/>
            </a:pPr>
            <a:r>
              <a:rPr lang="en-IN" dirty="0">
                <a:latin typeface="+mn-lt"/>
              </a:rPr>
              <a:t>Supports </a:t>
            </a:r>
            <a:r>
              <a:rPr lang="en-IN" b="1" dirty="0">
                <a:latin typeface="+mn-lt"/>
              </a:rPr>
              <a:t>major browsers (Chrome, Firefox, Edge, Safari).</a:t>
            </a:r>
            <a:endParaRPr lang="en-IN" dirty="0">
              <a:latin typeface="+mn-lt"/>
            </a:endParaRPr>
          </a:p>
          <a:p>
            <a:pPr marL="1485900" lvl="1" indent="-571500">
              <a:buFont typeface="Wingdings" panose="05000000000000000000" pitchFamily="2" charset="2"/>
              <a:buChar char="q"/>
            </a:pPr>
            <a:r>
              <a:rPr lang="en-IN" dirty="0">
                <a:latin typeface="+mn-lt"/>
              </a:rPr>
              <a:t>Works on </a:t>
            </a:r>
            <a:r>
              <a:rPr lang="en-IN" b="1" dirty="0">
                <a:latin typeface="+mn-lt"/>
              </a:rPr>
              <a:t>desktop, mobile, and tablets.</a:t>
            </a:r>
            <a:endParaRPr lang="en-IN" dirty="0">
              <a:latin typeface="+mn-lt"/>
            </a:endParaRPr>
          </a:p>
          <a:p>
            <a:endParaRPr lang="en-IN" dirty="0">
              <a:latin typeface="+mn-lt"/>
            </a:endParaRPr>
          </a:p>
        </p:txBody>
      </p:sp>
    </p:spTree>
    <p:extLst>
      <p:ext uri="{BB962C8B-B14F-4D97-AF65-F5344CB8AC3E}">
        <p14:creationId xmlns:p14="http://schemas.microsoft.com/office/powerpoint/2010/main" val="3788695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64211EA4-3D53-46CF-9E19-B28ED6012BE3}"/>
              </a:ext>
            </a:extLst>
          </p:cNvPr>
          <p:cNvSpPr txBox="1">
            <a:spLocks/>
          </p:cNvSpPr>
          <p:nvPr/>
        </p:nvSpPr>
        <p:spPr>
          <a:xfrm>
            <a:off x="1161538" y="6139214"/>
            <a:ext cx="21467108" cy="1437573"/>
          </a:xfrm>
          <a:prstGeom prst="rect">
            <a:avLst/>
          </a:prstGeom>
        </p:spPr>
        <p:txBody>
          <a:bodyPr vert="horz" lIns="182880" tIns="91440" rIns="182880" bIns="91440" rtlCol="0" anchor="ctr">
            <a:spAutoFit/>
          </a:bodyPr>
          <a:lstStyle>
            <a:lvl1pPr algn="l" defTabSz="914400" rtl="0" eaLnBrk="1" latinLnBrk="0" hangingPunct="1">
              <a:lnSpc>
                <a:spcPct val="80000"/>
              </a:lnSpc>
              <a:spcBef>
                <a:spcPct val="0"/>
              </a:spcBef>
              <a:buNone/>
              <a:defRPr sz="5400" b="1" i="0" kern="1200">
                <a:solidFill>
                  <a:schemeClr val="bg1"/>
                </a:solidFill>
                <a:latin typeface="Equip Extended" panose="02000503030000020004" pitchFamily="2" charset="77"/>
                <a:ea typeface="+mj-ea"/>
                <a:cs typeface="+mj-cs"/>
              </a:defRPr>
            </a:lvl1pPr>
          </a:lstStyle>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9600" b="1" i="0" u="none" strike="noStrike" kern="1200" cap="none" spc="0" normalizeH="0" baseline="0" noProof="0" dirty="0">
                <a:ln>
                  <a:noFill/>
                </a:ln>
                <a:solidFill>
                  <a:srgbClr val="FFFFFF"/>
                </a:solidFill>
                <a:effectLst/>
                <a:uLnTx/>
                <a:uFillTx/>
                <a:latin typeface="Equip Extended" panose="02000503030000020004" pitchFamily="2" charset="77"/>
                <a:ea typeface="+mj-ea"/>
                <a:cs typeface="+mj-cs"/>
              </a:rPr>
              <a:t>Artifacts (UML Diagram)</a:t>
            </a:r>
          </a:p>
        </p:txBody>
      </p:sp>
    </p:spTree>
    <p:extLst>
      <p:ext uri="{BB962C8B-B14F-4D97-AF65-F5344CB8AC3E}">
        <p14:creationId xmlns:p14="http://schemas.microsoft.com/office/powerpoint/2010/main" val="196782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D2AC2-E8B7-6291-647A-E83B86791D5B}"/>
            </a:ext>
          </a:extLst>
        </p:cNvPr>
        <p:cNvGrpSpPr/>
        <p:nvPr/>
      </p:nvGrpSpPr>
      <p:grpSpPr>
        <a:xfrm>
          <a:off x="0" y="0"/>
          <a:ext cx="0" cy="0"/>
          <a:chOff x="0" y="0"/>
          <a:chExt cx="0" cy="0"/>
        </a:xfrm>
      </p:grpSpPr>
      <p:sp>
        <p:nvSpPr>
          <p:cNvPr id="484" name="Title 11">
            <a:extLst>
              <a:ext uri="{FF2B5EF4-FFF2-40B4-BE49-F238E27FC236}">
                <a16:creationId xmlns:a16="http://schemas.microsoft.com/office/drawing/2014/main" id="{7C358A1B-6ED8-1BA5-6C05-627C483ADEA5}"/>
              </a:ext>
            </a:extLst>
          </p:cNvPr>
          <p:cNvSpPr>
            <a:spLocks noGrp="1"/>
          </p:cNvSpPr>
          <p:nvPr>
            <p:ph type="title"/>
          </p:nvPr>
        </p:nvSpPr>
        <p:spPr>
          <a:xfrm>
            <a:off x="940515" y="528010"/>
            <a:ext cx="19030258" cy="857533"/>
          </a:xfrm>
        </p:spPr>
        <p:txBody>
          <a:bodyPr/>
          <a:lstStyle/>
          <a:p>
            <a:pPr>
              <a:defRPr/>
            </a:pPr>
            <a:r>
              <a:rPr lang="de-DE" dirty="0"/>
              <a:t>UML Diagram (Sequential Diagram)</a:t>
            </a:r>
            <a:endParaRPr lang="en-US" sz="4800" b="1" dirty="0">
              <a:solidFill>
                <a:schemeClr val="tx2"/>
              </a:solidFill>
              <a:latin typeface="Equip Extended" panose="02000503030000020004" pitchFamily="2" charset="77"/>
              <a:ea typeface="+mj-ea"/>
              <a:cs typeface="+mj-cs"/>
            </a:endParaRPr>
          </a:p>
        </p:txBody>
      </p:sp>
      <p:cxnSp>
        <p:nvCxnSpPr>
          <p:cNvPr id="7" name="Straight Connector 6">
            <a:extLst>
              <a:ext uri="{FF2B5EF4-FFF2-40B4-BE49-F238E27FC236}">
                <a16:creationId xmlns:a16="http://schemas.microsoft.com/office/drawing/2014/main" id="{4F8777C7-E3EC-4FF1-3E57-1CFD9E07E491}"/>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pic>
        <p:nvPicPr>
          <p:cNvPr id="6" name="Picture 5" descr="A white sheet of paper with black lines&#10;&#10;AI-generated content may be incorrect.">
            <a:extLst>
              <a:ext uri="{FF2B5EF4-FFF2-40B4-BE49-F238E27FC236}">
                <a16:creationId xmlns:a16="http://schemas.microsoft.com/office/drawing/2014/main" id="{4FF063EB-37A8-1752-7602-5EDFEABF0F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2228255"/>
            <a:ext cx="20802600" cy="10776546"/>
          </a:xfrm>
          <a:prstGeom prst="rect">
            <a:avLst/>
          </a:prstGeom>
        </p:spPr>
      </p:pic>
    </p:spTree>
    <p:extLst>
      <p:ext uri="{BB962C8B-B14F-4D97-AF65-F5344CB8AC3E}">
        <p14:creationId xmlns:p14="http://schemas.microsoft.com/office/powerpoint/2010/main" val="3497566965"/>
      </p:ext>
    </p:extLst>
  </p:cSld>
  <p:clrMapOvr>
    <a:masterClrMapping/>
  </p:clrMapOvr>
</p:sld>
</file>

<file path=ppt/theme/theme1.xml><?xml version="1.0" encoding="utf-8"?>
<a:theme xmlns:a="http://schemas.openxmlformats.org/drawingml/2006/main" name="Thème Office">
  <a:themeElements>
    <a:clrScheme name="NotionEdge">
      <a:dk1>
        <a:srgbClr val="000000"/>
      </a:dk1>
      <a:lt1>
        <a:srgbClr val="FFFFFF"/>
      </a:lt1>
      <a:dk2>
        <a:srgbClr val="1B2127"/>
      </a:dk2>
      <a:lt2>
        <a:srgbClr val="117BED"/>
      </a:lt2>
      <a:accent1>
        <a:srgbClr val="1B2127"/>
      </a:accent1>
      <a:accent2>
        <a:srgbClr val="2996FF"/>
      </a:accent2>
      <a:accent3>
        <a:srgbClr val="53CBFF"/>
      </a:accent3>
      <a:accent4>
        <a:srgbClr val="F88706"/>
      </a:accent4>
      <a:accent5>
        <a:srgbClr val="F7B31E"/>
      </a:accent5>
      <a:accent6>
        <a:srgbClr val="FAD072"/>
      </a:accent6>
      <a:hlink>
        <a:srgbClr val="F88706"/>
      </a:hlink>
      <a:folHlink>
        <a:srgbClr val="117BED"/>
      </a:folHlink>
    </a:clrScheme>
    <a:fontScheme name="Notion Edge">
      <a:majorFont>
        <a:latin typeface="Ubuntu"/>
        <a:ea typeface=""/>
        <a:cs typeface=""/>
      </a:majorFont>
      <a:minorFont>
        <a:latin typeface="Open 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rgbClr val="E7D8CF"/>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Notion_Edge_v3.5.pptx" id="{775A04B6-705F-4BB5-8A62-F2DB140E8CBA}" vid="{10594149-A7EE-491C-8C9A-FC2254FE637E}"/>
    </a:ext>
  </a:extLst>
</a:theme>
</file>

<file path=ppt/theme/theme2.xml><?xml version="1.0" encoding="utf-8"?>
<a:theme xmlns:a="http://schemas.openxmlformats.org/drawingml/2006/main" name="Office">
  <a:themeElements>
    <a:clrScheme name="Nagarro">
      <a:dk1>
        <a:srgbClr val="47D7AC"/>
      </a:dk1>
      <a:lt1>
        <a:srgbClr val="FFFFFF"/>
      </a:lt1>
      <a:dk2>
        <a:srgbClr val="06041F"/>
      </a:dk2>
      <a:lt2>
        <a:srgbClr val="8893A5"/>
      </a:lt2>
      <a:accent1>
        <a:srgbClr val="47D7AC"/>
      </a:accent1>
      <a:accent2>
        <a:srgbClr val="2E008B"/>
      </a:accent2>
      <a:accent3>
        <a:srgbClr val="C4C9D1"/>
      </a:accent3>
      <a:accent4>
        <a:srgbClr val="13294B"/>
      </a:accent4>
      <a:accent5>
        <a:srgbClr val="FBD872"/>
      </a:accent5>
      <a:accent6>
        <a:srgbClr val="F8485E"/>
      </a:accent6>
      <a:hlink>
        <a:srgbClr val="3AAB94"/>
      </a:hlink>
      <a:folHlink>
        <a:srgbClr val="3AAB94"/>
      </a:folHlink>
    </a:clrScheme>
    <a:fontScheme name="HL EquipExtMed, Text Equip light">
      <a:majorFont>
        <a:latin typeface="Equip Extended Medium"/>
        <a:ea typeface=""/>
        <a:cs typeface=""/>
      </a:majorFont>
      <a:minorFont>
        <a:latin typeface="Equi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2" id="{D8A4DFA4-0BEA-4812-87A6-33EB4DC94838}" vid="{EF992607-9038-43E1-9691-5E1850DA68BA}"/>
    </a:ext>
  </a:extLst>
</a:theme>
</file>

<file path=ppt/theme/theme3.xml><?xml version="1.0" encoding="utf-8"?>
<a:theme xmlns:a="http://schemas.openxmlformats.org/drawingml/2006/main" name="2_Office">
  <a:themeElements>
    <a:clrScheme name="Nagarro">
      <a:dk1>
        <a:srgbClr val="47D7AC"/>
      </a:dk1>
      <a:lt1>
        <a:srgbClr val="FFFFFF"/>
      </a:lt1>
      <a:dk2>
        <a:srgbClr val="06041F"/>
      </a:dk2>
      <a:lt2>
        <a:srgbClr val="8893A5"/>
      </a:lt2>
      <a:accent1>
        <a:srgbClr val="47D7AC"/>
      </a:accent1>
      <a:accent2>
        <a:srgbClr val="2E008B"/>
      </a:accent2>
      <a:accent3>
        <a:srgbClr val="C4C9D1"/>
      </a:accent3>
      <a:accent4>
        <a:srgbClr val="13294B"/>
      </a:accent4>
      <a:accent5>
        <a:srgbClr val="FBD872"/>
      </a:accent5>
      <a:accent6>
        <a:srgbClr val="F8485E"/>
      </a:accent6>
      <a:hlink>
        <a:srgbClr val="3AAB94"/>
      </a:hlink>
      <a:folHlink>
        <a:srgbClr val="3AAB94"/>
      </a:folHlink>
    </a:clrScheme>
    <a:fontScheme name="HL EquipExtMed, Text Equip light">
      <a:majorFont>
        <a:latin typeface="Equip Extended Medium"/>
        <a:ea typeface=""/>
        <a:cs typeface=""/>
      </a:majorFont>
      <a:minorFont>
        <a:latin typeface="Equi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 id="{469ABD47-721A-6243-B5AE-9766303EBC4B}" vid="{F8391BD1-C53B-F54A-BB52-46708018EF3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c68bb637-247e-47c0-8bd2-990714b37cf2">
      <UserInfo>
        <DisplayName>Chandramohan Nataraj</DisplayName>
        <AccountId>55</AccountId>
        <AccountType/>
      </UserInfo>
      <UserInfo>
        <DisplayName>Abhishek Kumar</DisplayName>
        <AccountId>49</AccountId>
        <AccountType/>
      </UserInfo>
      <UserInfo>
        <DisplayName>Bhavya Jain</DisplayName>
        <AccountId>61</AccountId>
        <AccountType/>
      </UserInfo>
      <UserInfo>
        <DisplayName>Priyanshu Srivastava</DisplayName>
        <AccountId>60</AccountId>
        <AccountType/>
      </UserInfo>
      <UserInfo>
        <DisplayName>Gagan Gulati</DisplayName>
        <AccountId>59</AccountId>
        <AccountType/>
      </UserInfo>
      <UserInfo>
        <DisplayName>Janvi Pujari</DisplayName>
        <AccountId>62</AccountId>
        <AccountType/>
      </UserInfo>
      <UserInfo>
        <DisplayName>Anas Houari</DisplayName>
        <AccountId>43</AccountId>
        <AccountType/>
      </UserInfo>
      <UserInfo>
        <DisplayName>Benjamin Bonnet</DisplayName>
        <AccountId>58</AccountId>
        <AccountType/>
      </UserInfo>
      <UserInfo>
        <DisplayName>Parv Shree</DisplayName>
        <AccountId>15</AccountId>
        <AccountType/>
      </UserInfo>
      <UserInfo>
        <DisplayName>Amine Gaiji</DisplayName>
        <AccountId>65</AccountId>
        <AccountType/>
      </UserInfo>
      <UserInfo>
        <DisplayName>Mahdi Elbounaji</DisplayName>
        <AccountId>66</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8998C2F2A3B814F9EBC95E4C868A550" ma:contentTypeVersion="10" ma:contentTypeDescription="Create a new document." ma:contentTypeScope="" ma:versionID="37e9ead4d7ebe2910f837ed2a7b955ec">
  <xsd:schema xmlns:xsd="http://www.w3.org/2001/XMLSchema" xmlns:xs="http://www.w3.org/2001/XMLSchema" xmlns:p="http://schemas.microsoft.com/office/2006/metadata/properties" xmlns:ns2="c085a222-0ac8-4f35-9a0b-366450e2a33f" xmlns:ns3="c68bb637-247e-47c0-8bd2-990714b37cf2" targetNamespace="http://schemas.microsoft.com/office/2006/metadata/properties" ma:root="true" ma:fieldsID="aafe8fd123cd49ab76f9b504e879cb5a" ns2:_="" ns3:_="">
    <xsd:import namespace="c085a222-0ac8-4f35-9a0b-366450e2a33f"/>
    <xsd:import namespace="c68bb637-247e-47c0-8bd2-990714b37cf2"/>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MediaServiceSearchPropertie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85a222-0ac8-4f35-9a0b-366450e2a3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SearchProperties" ma:index="1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68bb637-247e-47c0-8bd2-990714b37cf2"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DDE7F87-D5CF-450A-9DA2-39CEC23CBD56}">
  <ds:schemaRefs>
    <ds:schemaRef ds:uri="c085a222-0ac8-4f35-9a0b-366450e2a33f"/>
    <ds:schemaRef ds:uri="c68bb637-247e-47c0-8bd2-990714b37cf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C9D0CD9-40FA-4A9D-B61E-D3A546BA1AAE}">
  <ds:schemaRefs>
    <ds:schemaRef ds:uri="http://schemas.microsoft.com/sharepoint/v3/contenttype/forms"/>
  </ds:schemaRefs>
</ds:datastoreItem>
</file>

<file path=customXml/itemProps3.xml><?xml version="1.0" encoding="utf-8"?>
<ds:datastoreItem xmlns:ds="http://schemas.openxmlformats.org/officeDocument/2006/customXml" ds:itemID="{A4385B74-DF5B-41AA-B384-8E77BBB3C33C}">
  <ds:schemaRefs>
    <ds:schemaRef ds:uri="c085a222-0ac8-4f35-9a0b-366450e2a33f"/>
    <ds:schemaRef ds:uri="c68bb637-247e-47c0-8bd2-990714b37cf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Notion_Edge_Master</Template>
  <TotalTime>2071</TotalTime>
  <Words>1398</Words>
  <Application>Microsoft Office PowerPoint</Application>
  <PresentationFormat>Custom</PresentationFormat>
  <Paragraphs>240</Paragraphs>
  <Slides>28</Slides>
  <Notes>11</Notes>
  <HiddenSlides>6</HiddenSlides>
  <MMClips>0</MMClips>
  <ScaleCrop>false</ScaleCrop>
  <HeadingPairs>
    <vt:vector size="6" baseType="variant">
      <vt:variant>
        <vt:lpstr>Fonts Used</vt:lpstr>
      </vt:variant>
      <vt:variant>
        <vt:i4>18</vt:i4>
      </vt:variant>
      <vt:variant>
        <vt:lpstr>Theme</vt:lpstr>
      </vt:variant>
      <vt:variant>
        <vt:i4>3</vt:i4>
      </vt:variant>
      <vt:variant>
        <vt:lpstr>Slide Titles</vt:lpstr>
      </vt:variant>
      <vt:variant>
        <vt:i4>28</vt:i4>
      </vt:variant>
    </vt:vector>
  </HeadingPairs>
  <TitlesOfParts>
    <vt:vector size="49" baseType="lpstr">
      <vt:lpstr>굴림</vt:lpstr>
      <vt:lpstr>Aptos</vt:lpstr>
      <vt:lpstr>Arial</vt:lpstr>
      <vt:lpstr>Calibri</vt:lpstr>
      <vt:lpstr>Courier New</vt:lpstr>
      <vt:lpstr>Equip</vt:lpstr>
      <vt:lpstr>Equip Extended</vt:lpstr>
      <vt:lpstr>Equip Extended Bold</vt:lpstr>
      <vt:lpstr>Equip Extended Light</vt:lpstr>
      <vt:lpstr>Equip Extended Medium</vt:lpstr>
      <vt:lpstr>Equip Extended Thin</vt:lpstr>
      <vt:lpstr>Equip Light</vt:lpstr>
      <vt:lpstr>Equip Medium</vt:lpstr>
      <vt:lpstr>Montserrat</vt:lpstr>
      <vt:lpstr>Open Sans</vt:lpstr>
      <vt:lpstr>Times New Roman</vt:lpstr>
      <vt:lpstr>Ubuntu</vt:lpstr>
      <vt:lpstr>Wingdings</vt:lpstr>
      <vt:lpstr>Thème Office</vt:lpstr>
      <vt:lpstr>Office</vt:lpstr>
      <vt:lpstr>2_Office</vt:lpstr>
      <vt:lpstr>PowerPoint Presentation</vt:lpstr>
      <vt:lpstr>PowerPoint Presentation</vt:lpstr>
      <vt:lpstr>PowerPoint Presentation</vt:lpstr>
      <vt:lpstr>PowerPoint Presentation</vt:lpstr>
      <vt:lpstr>PowerPoint Presentation</vt:lpstr>
      <vt:lpstr>NFR’s Considered for the Application</vt:lpstr>
      <vt:lpstr>Continuing….</vt:lpstr>
      <vt:lpstr>PowerPoint Presentation</vt:lpstr>
      <vt:lpstr>UML Diagram (Sequential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Anna Kim</dc:creator>
  <cp:lastModifiedBy>Akshat Aggarwal</cp:lastModifiedBy>
  <cp:revision>40</cp:revision>
  <dcterms:created xsi:type="dcterms:W3CDTF">2020-06-02T15:44:28Z</dcterms:created>
  <dcterms:modified xsi:type="dcterms:W3CDTF">2025-03-04T18:39:57Z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0x01010018998C2F2A3B814F9EBC95E4C868A550</vt:lpwstr>
  </property>
  <property fmtid="{D5CDD505-2E9C-101B-9397-08002B2CF9AE}" pid="3" name="lcf76f155ced4ddcb4097134ff3c332f">
    <vt:lpwstr/>
  </property>
  <property fmtid="{D5CDD505-2E9C-101B-9397-08002B2CF9AE}" pid="4" name="TaxCatchAll">
    <vt:lpwstr/>
  </property>
</Properties>
</file>